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4" r:id="rId5"/>
    <p:sldId id="259" r:id="rId6"/>
    <p:sldId id="275" r:id="rId7"/>
    <p:sldId id="276" r:id="rId8"/>
    <p:sldId id="277" r:id="rId9"/>
    <p:sldId id="260" r:id="rId10"/>
    <p:sldId id="261" r:id="rId11"/>
    <p:sldId id="262" r:id="rId12"/>
    <p:sldId id="267" r:id="rId13"/>
    <p:sldId id="263" r:id="rId14"/>
    <p:sldId id="278" r:id="rId15"/>
    <p:sldId id="264" r:id="rId16"/>
    <p:sldId id="280" r:id="rId17"/>
    <p:sldId id="265" r:id="rId18"/>
    <p:sldId id="279" r:id="rId19"/>
    <p:sldId id="266" r:id="rId20"/>
    <p:sldId id="268" r:id="rId21"/>
    <p:sldId id="269" r:id="rId22"/>
    <p:sldId id="270" r:id="rId23"/>
    <p:sldId id="272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800" dirty="0"/>
              <a:t>Situação hipotética</a:t>
            </a:r>
            <a:r>
              <a:rPr lang="pt-BR" sz="2800" baseline="0" dirty="0"/>
              <a:t>: ano </a:t>
            </a:r>
            <a:r>
              <a:rPr lang="pt-BR" sz="2800" dirty="0"/>
              <a:t>DE 2016 (922 atividades)</a:t>
            </a:r>
          </a:p>
        </c:rich>
      </c:tx>
      <c:layout>
        <c:manualLayout>
          <c:xMode val="edge"/>
          <c:yMode val="edge"/>
          <c:x val="0.13510260945642663"/>
          <c:y val="5.503873079820027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5785024154589403E-2"/>
          <c:y val="0.27786395816643067"/>
          <c:w val="0.84842995169082136"/>
          <c:h val="0.72147026960442973"/>
        </c:manualLayout>
      </c:layout>
      <c:pie3DChart>
        <c:varyColors val="1"/>
        <c:ser>
          <c:idx val="0"/>
          <c:order val="0"/>
          <c:tx>
            <c:strRef>
              <c:f>Planilha1!$B$1</c:f>
              <c:strCache>
                <c:ptCount val="1"/>
                <c:pt idx="0">
                  <c:v>Atividades de Extensão Iniciadas em 2016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4-57CD-4EF4-92E7-3226FC296D7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57CD-4EF4-92E7-3226FC296D7E}"/>
              </c:ext>
            </c:extLst>
          </c:dPt>
          <c:dPt>
            <c:idx val="2"/>
            <c:bubble3D val="0"/>
            <c:explosion val="34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57CD-4EF4-92E7-3226FC296D7E}"/>
              </c:ext>
            </c:extLst>
          </c:dPt>
          <c:dLbls>
            <c:dLbl>
              <c:idx val="0"/>
              <c:layout>
                <c:manualLayout>
                  <c:x val="2.0531400966183583E-2"/>
                  <c:y val="3.794235244423680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7A8A7F1-1861-4A2E-B476-7A678194E124}" type="CATEGORYNAME">
                      <a:rPr lang="pt-BR"/>
                      <a:pPr>
                        <a:defRPr sz="200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DA CATEGORIA]</a:t>
                    </a:fld>
                    <a:r>
                      <a:rPr lang="pt-BR" baseline="0" dirty="0"/>
                      <a:t>; 680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7CD-4EF4-92E7-3226FC296D7E}"/>
                </c:ext>
              </c:extLst>
            </c:dLbl>
            <c:dLbl>
              <c:idx val="1"/>
              <c:layout>
                <c:manualLayout>
                  <c:x val="-2.6570048309178775E-2"/>
                  <c:y val="-6.129149240992081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A7D7881-0D3A-4533-B652-6A9B0FC6FBDB}" type="CATEGORYNAME">
                      <a:rPr lang="pt-BR"/>
                      <a:pPr>
                        <a:defRPr sz="200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DA CATEGORIA]</a:t>
                    </a:fld>
                    <a:r>
                      <a:rPr lang="pt-BR" baseline="0" dirty="0"/>
                      <a:t>; 172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7CD-4EF4-92E7-3226FC296D7E}"/>
                </c:ext>
              </c:extLst>
            </c:dLbl>
            <c:dLbl>
              <c:idx val="2"/>
              <c:layout>
                <c:manualLayout>
                  <c:x val="0.1207729468599034"/>
                  <c:y val="-6.137620229290486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ESCOPO; ~70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7CD-4EF4-92E7-3226FC296D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Planilha1!$A$2:$A$4</c:f>
              <c:strCache>
                <c:ptCount val="3"/>
                <c:pt idx="0">
                  <c:v>Não gerenciadas via FAI</c:v>
                </c:pt>
                <c:pt idx="1">
                  <c:v>Gerenciadas via FAI (não abrangidas)</c:v>
                </c:pt>
                <c:pt idx="2">
                  <c:v>Escopo alcançado pela minuta</c:v>
                </c:pt>
              </c:strCache>
            </c:strRef>
          </c:cat>
          <c:val>
            <c:numRef>
              <c:f>Planilha1!$B$2:$B$4</c:f>
              <c:numCache>
                <c:formatCode>General</c:formatCode>
                <c:ptCount val="3"/>
                <c:pt idx="0">
                  <c:v>822</c:v>
                </c:pt>
                <c:pt idx="1">
                  <c:v>142</c:v>
                </c:pt>
                <c:pt idx="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CD-4EF4-92E7-3226FC296D7E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0CC4BA-2BFC-4E24-9188-5293FAF03FE4}" type="doc">
      <dgm:prSet loTypeId="urn:microsoft.com/office/officeart/2005/8/layout/cycle7" loCatId="cycle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A0D33218-2B53-46A5-B2AE-C5C6193EA1AB}">
      <dgm:prSet phldrT="[Texto]"/>
      <dgm:spPr/>
      <dgm:t>
        <a:bodyPr/>
        <a:lstStyle/>
        <a:p>
          <a:r>
            <a:rPr lang="pt-BR" dirty="0"/>
            <a:t>Fiscal</a:t>
          </a:r>
        </a:p>
      </dgm:t>
    </dgm:pt>
    <dgm:pt modelId="{5816D2B8-D20B-4890-AFEF-13BA949EE7A7}" type="parTrans" cxnId="{B39FDB9F-3DEF-4827-BFE1-EF468C7D50BE}">
      <dgm:prSet/>
      <dgm:spPr/>
      <dgm:t>
        <a:bodyPr/>
        <a:lstStyle/>
        <a:p>
          <a:endParaRPr lang="pt-BR"/>
        </a:p>
      </dgm:t>
    </dgm:pt>
    <dgm:pt modelId="{D714FBD0-455E-4C01-922A-D6434DEB1565}" type="sibTrans" cxnId="{B39FDB9F-3DEF-4827-BFE1-EF468C7D50BE}">
      <dgm:prSet/>
      <dgm:spPr/>
      <dgm:t>
        <a:bodyPr/>
        <a:lstStyle/>
        <a:p>
          <a:endParaRPr lang="pt-BR"/>
        </a:p>
      </dgm:t>
    </dgm:pt>
    <dgm:pt modelId="{20A90B03-090A-427A-8CCB-7E7D11BFDCF6}">
      <dgm:prSet phldrT="[Texto]"/>
      <dgm:spPr/>
      <dgm:t>
        <a:bodyPr/>
        <a:lstStyle/>
        <a:p>
          <a:r>
            <a:rPr lang="pt-BR" dirty="0"/>
            <a:t>Departamentos e Centros</a:t>
          </a:r>
        </a:p>
      </dgm:t>
    </dgm:pt>
    <dgm:pt modelId="{D5F70B71-0124-44CF-8657-2AF355DE903A}" type="parTrans" cxnId="{55F26103-4A25-49A4-B6A3-73242082DCAE}">
      <dgm:prSet/>
      <dgm:spPr/>
      <dgm:t>
        <a:bodyPr/>
        <a:lstStyle/>
        <a:p>
          <a:endParaRPr lang="pt-BR"/>
        </a:p>
      </dgm:t>
    </dgm:pt>
    <dgm:pt modelId="{128DD6E7-7CD3-4BD3-8216-B5DDCCFCDE44}" type="sibTrans" cxnId="{55F26103-4A25-49A4-B6A3-73242082DCAE}">
      <dgm:prSet/>
      <dgm:spPr/>
      <dgm:t>
        <a:bodyPr/>
        <a:lstStyle/>
        <a:p>
          <a:endParaRPr lang="pt-BR"/>
        </a:p>
      </dgm:t>
    </dgm:pt>
    <dgm:pt modelId="{C309BA2E-559A-4008-B0E0-3AEED17AB989}">
      <dgm:prSet phldrT="[Texto]"/>
      <dgm:spPr/>
      <dgm:t>
        <a:bodyPr/>
        <a:lstStyle/>
        <a:p>
          <a:r>
            <a:rPr lang="pt-BR" dirty="0"/>
            <a:t>ProEx e CoEx</a:t>
          </a:r>
        </a:p>
      </dgm:t>
    </dgm:pt>
    <dgm:pt modelId="{9941872E-D59B-499D-B6EB-DFF7FA7F7CD9}" type="parTrans" cxnId="{B6661AD2-E7D2-417A-929D-718BCE67AC51}">
      <dgm:prSet/>
      <dgm:spPr/>
      <dgm:t>
        <a:bodyPr/>
        <a:lstStyle/>
        <a:p>
          <a:endParaRPr lang="pt-BR"/>
        </a:p>
      </dgm:t>
    </dgm:pt>
    <dgm:pt modelId="{670ED21F-1B40-4D8E-8913-A9A4471549F5}" type="sibTrans" cxnId="{B6661AD2-E7D2-417A-929D-718BCE67AC51}">
      <dgm:prSet/>
      <dgm:spPr/>
      <dgm:t>
        <a:bodyPr/>
        <a:lstStyle/>
        <a:p>
          <a:endParaRPr lang="pt-BR"/>
        </a:p>
      </dgm:t>
    </dgm:pt>
    <dgm:pt modelId="{05C901DB-D488-4E07-8CC9-B32B84C159FD}">
      <dgm:prSet phldrT="[Texto]"/>
      <dgm:spPr/>
      <dgm:t>
        <a:bodyPr/>
        <a:lstStyle/>
        <a:p>
          <a:r>
            <a:rPr lang="pt-BR" dirty="0"/>
            <a:t>ProAd</a:t>
          </a:r>
        </a:p>
      </dgm:t>
    </dgm:pt>
    <dgm:pt modelId="{CCA80E35-3751-4A06-9922-86205B71392A}" type="parTrans" cxnId="{7B0F75BD-D871-4B99-BE2B-F9ECBADEF57E}">
      <dgm:prSet/>
      <dgm:spPr/>
      <dgm:t>
        <a:bodyPr/>
        <a:lstStyle/>
        <a:p>
          <a:endParaRPr lang="pt-BR"/>
        </a:p>
      </dgm:t>
    </dgm:pt>
    <dgm:pt modelId="{F37B6567-F5D6-449E-AA8D-7DBC3DBDC5CE}" type="sibTrans" cxnId="{7B0F75BD-D871-4B99-BE2B-F9ECBADEF57E}">
      <dgm:prSet/>
      <dgm:spPr/>
      <dgm:t>
        <a:bodyPr/>
        <a:lstStyle/>
        <a:p>
          <a:endParaRPr lang="pt-BR"/>
        </a:p>
      </dgm:t>
    </dgm:pt>
    <dgm:pt modelId="{E489CB33-2A49-40C6-9CC1-0C4C47F2EB5B}" type="pres">
      <dgm:prSet presAssocID="{990CC4BA-2BFC-4E24-9188-5293FAF03FE4}" presName="Name0" presStyleCnt="0">
        <dgm:presLayoutVars>
          <dgm:dir/>
          <dgm:resizeHandles val="exact"/>
        </dgm:presLayoutVars>
      </dgm:prSet>
      <dgm:spPr/>
    </dgm:pt>
    <dgm:pt modelId="{4CE3F232-E40F-4860-AE31-A68FC05B86C2}" type="pres">
      <dgm:prSet presAssocID="{A0D33218-2B53-46A5-B2AE-C5C6193EA1AB}" presName="node" presStyleLbl="node1" presStyleIdx="0" presStyleCnt="4">
        <dgm:presLayoutVars>
          <dgm:bulletEnabled val="1"/>
        </dgm:presLayoutVars>
      </dgm:prSet>
      <dgm:spPr/>
    </dgm:pt>
    <dgm:pt modelId="{267DB8F9-FCA0-4A31-8701-3B0A598AB767}" type="pres">
      <dgm:prSet presAssocID="{D714FBD0-455E-4C01-922A-D6434DEB1565}" presName="sibTrans" presStyleLbl="sibTrans2D1" presStyleIdx="0" presStyleCnt="4"/>
      <dgm:spPr/>
    </dgm:pt>
    <dgm:pt modelId="{EC65264A-1788-407D-98E2-A65942D7EB5E}" type="pres">
      <dgm:prSet presAssocID="{D714FBD0-455E-4C01-922A-D6434DEB1565}" presName="connectorText" presStyleLbl="sibTrans2D1" presStyleIdx="0" presStyleCnt="4"/>
      <dgm:spPr/>
    </dgm:pt>
    <dgm:pt modelId="{156C60F5-5C04-4DDF-A152-9E6D67E8B2D7}" type="pres">
      <dgm:prSet presAssocID="{20A90B03-090A-427A-8CCB-7E7D11BFDCF6}" presName="node" presStyleLbl="node1" presStyleIdx="1" presStyleCnt="4">
        <dgm:presLayoutVars>
          <dgm:bulletEnabled val="1"/>
        </dgm:presLayoutVars>
      </dgm:prSet>
      <dgm:spPr/>
    </dgm:pt>
    <dgm:pt modelId="{EA97766C-8923-491B-A5CF-BD0C87EADB7C}" type="pres">
      <dgm:prSet presAssocID="{128DD6E7-7CD3-4BD3-8216-B5DDCCFCDE44}" presName="sibTrans" presStyleLbl="sibTrans2D1" presStyleIdx="1" presStyleCnt="4"/>
      <dgm:spPr/>
    </dgm:pt>
    <dgm:pt modelId="{1D44A747-CDA1-46A3-AA74-48836C6493D3}" type="pres">
      <dgm:prSet presAssocID="{128DD6E7-7CD3-4BD3-8216-B5DDCCFCDE44}" presName="connectorText" presStyleLbl="sibTrans2D1" presStyleIdx="1" presStyleCnt="4"/>
      <dgm:spPr/>
    </dgm:pt>
    <dgm:pt modelId="{67DA5467-5E7E-4CFB-8652-F04858E9D487}" type="pres">
      <dgm:prSet presAssocID="{C309BA2E-559A-4008-B0E0-3AEED17AB989}" presName="node" presStyleLbl="node1" presStyleIdx="2" presStyleCnt="4">
        <dgm:presLayoutVars>
          <dgm:bulletEnabled val="1"/>
        </dgm:presLayoutVars>
      </dgm:prSet>
      <dgm:spPr/>
    </dgm:pt>
    <dgm:pt modelId="{4F37E306-8C94-44C9-9F4A-C839A95BE78B}" type="pres">
      <dgm:prSet presAssocID="{670ED21F-1B40-4D8E-8913-A9A4471549F5}" presName="sibTrans" presStyleLbl="sibTrans2D1" presStyleIdx="2" presStyleCnt="4"/>
      <dgm:spPr/>
    </dgm:pt>
    <dgm:pt modelId="{237BE737-3EB7-4CAC-86E2-174CEA949743}" type="pres">
      <dgm:prSet presAssocID="{670ED21F-1B40-4D8E-8913-A9A4471549F5}" presName="connectorText" presStyleLbl="sibTrans2D1" presStyleIdx="2" presStyleCnt="4"/>
      <dgm:spPr/>
    </dgm:pt>
    <dgm:pt modelId="{4E145E63-2E21-4C59-8E01-8C4CD73C4378}" type="pres">
      <dgm:prSet presAssocID="{05C901DB-D488-4E07-8CC9-B32B84C159FD}" presName="node" presStyleLbl="node1" presStyleIdx="3" presStyleCnt="4">
        <dgm:presLayoutVars>
          <dgm:bulletEnabled val="1"/>
        </dgm:presLayoutVars>
      </dgm:prSet>
      <dgm:spPr/>
    </dgm:pt>
    <dgm:pt modelId="{06AC7E23-432F-46C4-843D-1444B7D6D2DB}" type="pres">
      <dgm:prSet presAssocID="{F37B6567-F5D6-449E-AA8D-7DBC3DBDC5CE}" presName="sibTrans" presStyleLbl="sibTrans2D1" presStyleIdx="3" presStyleCnt="4"/>
      <dgm:spPr/>
    </dgm:pt>
    <dgm:pt modelId="{6218D806-0D61-41BB-AE73-B567CD407C78}" type="pres">
      <dgm:prSet presAssocID="{F37B6567-F5D6-449E-AA8D-7DBC3DBDC5CE}" presName="connectorText" presStyleLbl="sibTrans2D1" presStyleIdx="3" presStyleCnt="4"/>
      <dgm:spPr/>
    </dgm:pt>
  </dgm:ptLst>
  <dgm:cxnLst>
    <dgm:cxn modelId="{55F26103-4A25-49A4-B6A3-73242082DCAE}" srcId="{990CC4BA-2BFC-4E24-9188-5293FAF03FE4}" destId="{20A90B03-090A-427A-8CCB-7E7D11BFDCF6}" srcOrd="1" destOrd="0" parTransId="{D5F70B71-0124-44CF-8657-2AF355DE903A}" sibTransId="{128DD6E7-7CD3-4BD3-8216-B5DDCCFCDE44}"/>
    <dgm:cxn modelId="{3BABAF03-BB3E-4CB8-BE20-B8F3A31E9CE0}" type="presOf" srcId="{05C901DB-D488-4E07-8CC9-B32B84C159FD}" destId="{4E145E63-2E21-4C59-8E01-8C4CD73C4378}" srcOrd="0" destOrd="0" presId="urn:microsoft.com/office/officeart/2005/8/layout/cycle7"/>
    <dgm:cxn modelId="{3297C243-7682-4697-9184-A1848BB7B869}" type="presOf" srcId="{128DD6E7-7CD3-4BD3-8216-B5DDCCFCDE44}" destId="{1D44A747-CDA1-46A3-AA74-48836C6493D3}" srcOrd="1" destOrd="0" presId="urn:microsoft.com/office/officeart/2005/8/layout/cycle7"/>
    <dgm:cxn modelId="{EA8EB34E-1D10-4D95-BD01-FEECBDF2DF08}" type="presOf" srcId="{F37B6567-F5D6-449E-AA8D-7DBC3DBDC5CE}" destId="{6218D806-0D61-41BB-AE73-B567CD407C78}" srcOrd="1" destOrd="0" presId="urn:microsoft.com/office/officeart/2005/8/layout/cycle7"/>
    <dgm:cxn modelId="{BC59BF77-A4EB-45A6-8FFD-30934A04B6A7}" type="presOf" srcId="{D714FBD0-455E-4C01-922A-D6434DEB1565}" destId="{267DB8F9-FCA0-4A31-8701-3B0A598AB767}" srcOrd="0" destOrd="0" presId="urn:microsoft.com/office/officeart/2005/8/layout/cycle7"/>
    <dgm:cxn modelId="{A266F059-EDB5-4D2F-8D03-AE9FE24C751F}" type="presOf" srcId="{670ED21F-1B40-4D8E-8913-A9A4471549F5}" destId="{4F37E306-8C94-44C9-9F4A-C839A95BE78B}" srcOrd="0" destOrd="0" presId="urn:microsoft.com/office/officeart/2005/8/layout/cycle7"/>
    <dgm:cxn modelId="{D4914F80-3803-4B5B-B897-9B56FCB21AB7}" type="presOf" srcId="{A0D33218-2B53-46A5-B2AE-C5C6193EA1AB}" destId="{4CE3F232-E40F-4860-AE31-A68FC05B86C2}" srcOrd="0" destOrd="0" presId="urn:microsoft.com/office/officeart/2005/8/layout/cycle7"/>
    <dgm:cxn modelId="{84D8CC91-731F-4C3B-9515-B78BD560F86F}" type="presOf" srcId="{F37B6567-F5D6-449E-AA8D-7DBC3DBDC5CE}" destId="{06AC7E23-432F-46C4-843D-1444B7D6D2DB}" srcOrd="0" destOrd="0" presId="urn:microsoft.com/office/officeart/2005/8/layout/cycle7"/>
    <dgm:cxn modelId="{B39FDB9F-3DEF-4827-BFE1-EF468C7D50BE}" srcId="{990CC4BA-2BFC-4E24-9188-5293FAF03FE4}" destId="{A0D33218-2B53-46A5-B2AE-C5C6193EA1AB}" srcOrd="0" destOrd="0" parTransId="{5816D2B8-D20B-4890-AFEF-13BA949EE7A7}" sibTransId="{D714FBD0-455E-4C01-922A-D6434DEB1565}"/>
    <dgm:cxn modelId="{82C7E4B5-FC86-4D98-B01F-54FE4DB80957}" type="presOf" srcId="{990CC4BA-2BFC-4E24-9188-5293FAF03FE4}" destId="{E489CB33-2A49-40C6-9CC1-0C4C47F2EB5B}" srcOrd="0" destOrd="0" presId="urn:microsoft.com/office/officeart/2005/8/layout/cycle7"/>
    <dgm:cxn modelId="{7B0F75BD-D871-4B99-BE2B-F9ECBADEF57E}" srcId="{990CC4BA-2BFC-4E24-9188-5293FAF03FE4}" destId="{05C901DB-D488-4E07-8CC9-B32B84C159FD}" srcOrd="3" destOrd="0" parTransId="{CCA80E35-3751-4A06-9922-86205B71392A}" sibTransId="{F37B6567-F5D6-449E-AA8D-7DBC3DBDC5CE}"/>
    <dgm:cxn modelId="{794BBBC0-E1D5-4727-8E19-9EB257582F67}" type="presOf" srcId="{D714FBD0-455E-4C01-922A-D6434DEB1565}" destId="{EC65264A-1788-407D-98E2-A65942D7EB5E}" srcOrd="1" destOrd="0" presId="urn:microsoft.com/office/officeart/2005/8/layout/cycle7"/>
    <dgm:cxn modelId="{30E86BCA-C9CF-45BD-9FBA-78821EEFFC36}" type="presOf" srcId="{128DD6E7-7CD3-4BD3-8216-B5DDCCFCDE44}" destId="{EA97766C-8923-491B-A5CF-BD0C87EADB7C}" srcOrd="0" destOrd="0" presId="urn:microsoft.com/office/officeart/2005/8/layout/cycle7"/>
    <dgm:cxn modelId="{B6661AD2-E7D2-417A-929D-718BCE67AC51}" srcId="{990CC4BA-2BFC-4E24-9188-5293FAF03FE4}" destId="{C309BA2E-559A-4008-B0E0-3AEED17AB989}" srcOrd="2" destOrd="0" parTransId="{9941872E-D59B-499D-B6EB-DFF7FA7F7CD9}" sibTransId="{670ED21F-1B40-4D8E-8913-A9A4471549F5}"/>
    <dgm:cxn modelId="{620EF6D6-D9F8-4D91-AA65-EEC78599F37F}" type="presOf" srcId="{670ED21F-1B40-4D8E-8913-A9A4471549F5}" destId="{237BE737-3EB7-4CAC-86E2-174CEA949743}" srcOrd="1" destOrd="0" presId="urn:microsoft.com/office/officeart/2005/8/layout/cycle7"/>
    <dgm:cxn modelId="{AE8784EB-6E44-4E1A-8509-922C34A7AD65}" type="presOf" srcId="{20A90B03-090A-427A-8CCB-7E7D11BFDCF6}" destId="{156C60F5-5C04-4DDF-A152-9E6D67E8B2D7}" srcOrd="0" destOrd="0" presId="urn:microsoft.com/office/officeart/2005/8/layout/cycle7"/>
    <dgm:cxn modelId="{329E3BF5-37DB-4A3C-B415-A37674DF906A}" type="presOf" srcId="{C309BA2E-559A-4008-B0E0-3AEED17AB989}" destId="{67DA5467-5E7E-4CFB-8652-F04858E9D487}" srcOrd="0" destOrd="0" presId="urn:microsoft.com/office/officeart/2005/8/layout/cycle7"/>
    <dgm:cxn modelId="{748BD2D0-786E-4B58-932C-42EE5861A131}" type="presParOf" srcId="{E489CB33-2A49-40C6-9CC1-0C4C47F2EB5B}" destId="{4CE3F232-E40F-4860-AE31-A68FC05B86C2}" srcOrd="0" destOrd="0" presId="urn:microsoft.com/office/officeart/2005/8/layout/cycle7"/>
    <dgm:cxn modelId="{2744F901-5D2D-4797-8CFC-660646979E7C}" type="presParOf" srcId="{E489CB33-2A49-40C6-9CC1-0C4C47F2EB5B}" destId="{267DB8F9-FCA0-4A31-8701-3B0A598AB767}" srcOrd="1" destOrd="0" presId="urn:microsoft.com/office/officeart/2005/8/layout/cycle7"/>
    <dgm:cxn modelId="{1420C3A1-6BBF-4843-A826-210335827629}" type="presParOf" srcId="{267DB8F9-FCA0-4A31-8701-3B0A598AB767}" destId="{EC65264A-1788-407D-98E2-A65942D7EB5E}" srcOrd="0" destOrd="0" presId="urn:microsoft.com/office/officeart/2005/8/layout/cycle7"/>
    <dgm:cxn modelId="{A13925E0-F90E-4548-905A-80A65AA7A5FD}" type="presParOf" srcId="{E489CB33-2A49-40C6-9CC1-0C4C47F2EB5B}" destId="{156C60F5-5C04-4DDF-A152-9E6D67E8B2D7}" srcOrd="2" destOrd="0" presId="urn:microsoft.com/office/officeart/2005/8/layout/cycle7"/>
    <dgm:cxn modelId="{F7E7B89C-96F1-403D-B107-60E553FC427A}" type="presParOf" srcId="{E489CB33-2A49-40C6-9CC1-0C4C47F2EB5B}" destId="{EA97766C-8923-491B-A5CF-BD0C87EADB7C}" srcOrd="3" destOrd="0" presId="urn:microsoft.com/office/officeart/2005/8/layout/cycle7"/>
    <dgm:cxn modelId="{7A0C0A24-62AB-4164-B401-DFCA04D5D193}" type="presParOf" srcId="{EA97766C-8923-491B-A5CF-BD0C87EADB7C}" destId="{1D44A747-CDA1-46A3-AA74-48836C6493D3}" srcOrd="0" destOrd="0" presId="urn:microsoft.com/office/officeart/2005/8/layout/cycle7"/>
    <dgm:cxn modelId="{4223A72D-FA86-4DDA-9040-53658E357A96}" type="presParOf" srcId="{E489CB33-2A49-40C6-9CC1-0C4C47F2EB5B}" destId="{67DA5467-5E7E-4CFB-8652-F04858E9D487}" srcOrd="4" destOrd="0" presId="urn:microsoft.com/office/officeart/2005/8/layout/cycle7"/>
    <dgm:cxn modelId="{9B04D64D-5117-4EA2-AF38-7EDFC214B422}" type="presParOf" srcId="{E489CB33-2A49-40C6-9CC1-0C4C47F2EB5B}" destId="{4F37E306-8C94-44C9-9F4A-C839A95BE78B}" srcOrd="5" destOrd="0" presId="urn:microsoft.com/office/officeart/2005/8/layout/cycle7"/>
    <dgm:cxn modelId="{E5B4388E-49C4-4BBE-9048-0CAD6AB4A74C}" type="presParOf" srcId="{4F37E306-8C94-44C9-9F4A-C839A95BE78B}" destId="{237BE737-3EB7-4CAC-86E2-174CEA949743}" srcOrd="0" destOrd="0" presId="urn:microsoft.com/office/officeart/2005/8/layout/cycle7"/>
    <dgm:cxn modelId="{36B4916D-11C1-45C2-8EBA-C1E8EA2EE63C}" type="presParOf" srcId="{E489CB33-2A49-40C6-9CC1-0C4C47F2EB5B}" destId="{4E145E63-2E21-4C59-8E01-8C4CD73C4378}" srcOrd="6" destOrd="0" presId="urn:microsoft.com/office/officeart/2005/8/layout/cycle7"/>
    <dgm:cxn modelId="{91B44905-F24E-4127-AFA4-15566016ED12}" type="presParOf" srcId="{E489CB33-2A49-40C6-9CC1-0C4C47F2EB5B}" destId="{06AC7E23-432F-46C4-843D-1444B7D6D2DB}" srcOrd="7" destOrd="0" presId="urn:microsoft.com/office/officeart/2005/8/layout/cycle7"/>
    <dgm:cxn modelId="{C96EFD7B-E67C-46CE-B82D-DBE557D72A3A}" type="presParOf" srcId="{06AC7E23-432F-46C4-843D-1444B7D6D2DB}" destId="{6218D806-0D61-41BB-AE73-B567CD407C78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1EF760-3851-4F4E-A6A4-B4936D9FD6F3}" type="doc">
      <dgm:prSet loTypeId="urn:microsoft.com/office/officeart/2005/8/layout/matrix1" loCatId="matrix" qsTypeId="urn:microsoft.com/office/officeart/2005/8/quickstyle/simple1" qsCatId="simple" csTypeId="urn:microsoft.com/office/officeart/2005/8/colors/accent0_3" csCatId="mainScheme" phldr="1"/>
      <dgm:spPr>
        <a:scene3d>
          <a:camera prst="orthographicFront">
            <a:rot lat="0" lon="0" rev="0"/>
          </a:camera>
          <a:lightRig rig="soft" dir="t">
            <a:rot lat="0" lon="0" rev="0"/>
          </a:lightRig>
        </a:scene3d>
      </dgm:spPr>
      <dgm:t>
        <a:bodyPr/>
        <a:lstStyle/>
        <a:p>
          <a:endParaRPr lang="pt-BR"/>
        </a:p>
      </dgm:t>
    </dgm:pt>
    <dgm:pt modelId="{11EAE7F9-5A3B-4A73-8495-5ED1F8E2DD9F}">
      <dgm:prSet phldrT="[Texto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b="1" dirty="0"/>
            <a:t>Conceitos</a:t>
          </a:r>
        </a:p>
      </dgm:t>
    </dgm:pt>
    <dgm:pt modelId="{6DF0A19F-4E5E-4516-9742-D308604596B0}" type="parTrans" cxnId="{6352EE83-AA75-4584-B239-ECBBF838AB63}">
      <dgm:prSet/>
      <dgm:spPr/>
      <dgm:t>
        <a:bodyPr/>
        <a:lstStyle/>
        <a:p>
          <a:endParaRPr lang="pt-BR"/>
        </a:p>
      </dgm:t>
    </dgm:pt>
    <dgm:pt modelId="{BAEA486D-3C99-4107-A4F7-5474459E3B3D}" type="sibTrans" cxnId="{6352EE83-AA75-4584-B239-ECBBF838AB63}">
      <dgm:prSet/>
      <dgm:spPr/>
      <dgm:t>
        <a:bodyPr/>
        <a:lstStyle/>
        <a:p>
          <a:endParaRPr lang="pt-BR"/>
        </a:p>
      </dgm:t>
    </dgm:pt>
    <dgm:pt modelId="{FF93696C-2339-409C-9974-6DF3E94135A5}">
      <dgm:prSet phldrT="[Texto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dirty="0"/>
            <a:t>Prestação de Contas Física</a:t>
          </a:r>
        </a:p>
      </dgm:t>
    </dgm:pt>
    <dgm:pt modelId="{13109EE5-66D5-445C-92EA-9C25B1F985A0}" type="parTrans" cxnId="{E43E9DD9-F997-4C65-8DDD-6B0EE962F9DD}">
      <dgm:prSet/>
      <dgm:spPr/>
      <dgm:t>
        <a:bodyPr/>
        <a:lstStyle/>
        <a:p>
          <a:endParaRPr lang="pt-BR"/>
        </a:p>
      </dgm:t>
    </dgm:pt>
    <dgm:pt modelId="{5B2100E8-A246-4CF3-A4C2-98B96B3E8690}" type="sibTrans" cxnId="{E43E9DD9-F997-4C65-8DDD-6B0EE962F9DD}">
      <dgm:prSet/>
      <dgm:spPr/>
      <dgm:t>
        <a:bodyPr/>
        <a:lstStyle/>
        <a:p>
          <a:endParaRPr lang="pt-BR"/>
        </a:p>
      </dgm:t>
    </dgm:pt>
    <dgm:pt modelId="{2053212A-F484-4E6B-B696-9ED83CD272CC}">
      <dgm:prSet phldrT="[Texto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dirty="0"/>
            <a:t>Prestação de Contas Financeira</a:t>
          </a:r>
        </a:p>
      </dgm:t>
    </dgm:pt>
    <dgm:pt modelId="{A000DB8E-4A71-4941-A49C-2BCC89CA368D}" type="parTrans" cxnId="{A8714CC0-374D-4267-A8C5-F4EEB7CFA7F7}">
      <dgm:prSet/>
      <dgm:spPr/>
      <dgm:t>
        <a:bodyPr/>
        <a:lstStyle/>
        <a:p>
          <a:endParaRPr lang="pt-BR"/>
        </a:p>
      </dgm:t>
    </dgm:pt>
    <dgm:pt modelId="{1A09C087-45A5-406C-AF3A-F0A035AF5ED9}" type="sibTrans" cxnId="{A8714CC0-374D-4267-A8C5-F4EEB7CFA7F7}">
      <dgm:prSet/>
      <dgm:spPr/>
      <dgm:t>
        <a:bodyPr/>
        <a:lstStyle/>
        <a:p>
          <a:endParaRPr lang="pt-BR"/>
        </a:p>
      </dgm:t>
    </dgm:pt>
    <dgm:pt modelId="{1B64620A-1200-4653-A295-DCA86E866D81}">
      <dgm:prSet phldrT="[Texto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dirty="0"/>
            <a:t>Prestação de Contas Final</a:t>
          </a:r>
        </a:p>
      </dgm:t>
    </dgm:pt>
    <dgm:pt modelId="{1D5C557E-D887-412D-BC3B-C5C10008C924}" type="parTrans" cxnId="{3D9B4714-6682-42DD-A8EC-2F79E448BD7D}">
      <dgm:prSet/>
      <dgm:spPr/>
      <dgm:t>
        <a:bodyPr/>
        <a:lstStyle/>
        <a:p>
          <a:endParaRPr lang="pt-BR"/>
        </a:p>
      </dgm:t>
    </dgm:pt>
    <dgm:pt modelId="{FFCDD6D8-CF57-4B43-83C8-B4334507A453}" type="sibTrans" cxnId="{3D9B4714-6682-42DD-A8EC-2F79E448BD7D}">
      <dgm:prSet/>
      <dgm:spPr/>
      <dgm:t>
        <a:bodyPr/>
        <a:lstStyle/>
        <a:p>
          <a:endParaRPr lang="pt-BR"/>
        </a:p>
      </dgm:t>
    </dgm:pt>
    <dgm:pt modelId="{1D9E067C-65E0-4827-B8D1-5504A75EF022}">
      <dgm:prSet phldrT="[Texto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dirty="0"/>
            <a:t>Prestação de Contas Parcial</a:t>
          </a:r>
        </a:p>
      </dgm:t>
    </dgm:pt>
    <dgm:pt modelId="{7CAD93DD-1AED-4253-8230-EFCE42DE4CFE}" type="parTrans" cxnId="{81396FEC-4FA1-485A-ACAE-E2F85703A4EA}">
      <dgm:prSet/>
      <dgm:spPr/>
      <dgm:t>
        <a:bodyPr/>
        <a:lstStyle/>
        <a:p>
          <a:endParaRPr lang="pt-BR"/>
        </a:p>
      </dgm:t>
    </dgm:pt>
    <dgm:pt modelId="{EDA82231-1AAC-4AAA-9A8E-6875953A3FAF}" type="sibTrans" cxnId="{81396FEC-4FA1-485A-ACAE-E2F85703A4EA}">
      <dgm:prSet/>
      <dgm:spPr/>
      <dgm:t>
        <a:bodyPr/>
        <a:lstStyle/>
        <a:p>
          <a:endParaRPr lang="pt-BR"/>
        </a:p>
      </dgm:t>
    </dgm:pt>
    <dgm:pt modelId="{7489369A-5963-4142-985A-DFDB41F7CB6A}" type="pres">
      <dgm:prSet presAssocID="{5E1EF760-3851-4F4E-A6A4-B4936D9FD6F3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147AF5A-AAFC-485B-893B-514163545EDC}" type="pres">
      <dgm:prSet presAssocID="{5E1EF760-3851-4F4E-A6A4-B4936D9FD6F3}" presName="matrix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2DCCD686-34E3-494E-AE1B-6535DF2A5800}" type="pres">
      <dgm:prSet presAssocID="{5E1EF760-3851-4F4E-A6A4-B4936D9FD6F3}" presName="tile1" presStyleLbl="node1" presStyleIdx="0" presStyleCnt="4"/>
      <dgm:spPr/>
    </dgm:pt>
    <dgm:pt modelId="{6965CFF2-D398-4BF8-B66F-ADB98EC74FDD}" type="pres">
      <dgm:prSet presAssocID="{5E1EF760-3851-4F4E-A6A4-B4936D9FD6F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98A4A08-2177-4386-8B3E-F6404D989F80}" type="pres">
      <dgm:prSet presAssocID="{5E1EF760-3851-4F4E-A6A4-B4936D9FD6F3}" presName="tile2" presStyleLbl="node1" presStyleIdx="1" presStyleCnt="4"/>
      <dgm:spPr/>
    </dgm:pt>
    <dgm:pt modelId="{1FAFA4AC-98BB-4ADD-84BA-EEE61BD61F03}" type="pres">
      <dgm:prSet presAssocID="{5E1EF760-3851-4F4E-A6A4-B4936D9FD6F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7025C3F-FCF6-431D-843D-F56D30326DC2}" type="pres">
      <dgm:prSet presAssocID="{5E1EF760-3851-4F4E-A6A4-B4936D9FD6F3}" presName="tile3" presStyleLbl="node1" presStyleIdx="2" presStyleCnt="4"/>
      <dgm:spPr/>
    </dgm:pt>
    <dgm:pt modelId="{9FAF7CA0-68B3-4866-BB55-C26888600CA0}" type="pres">
      <dgm:prSet presAssocID="{5E1EF760-3851-4F4E-A6A4-B4936D9FD6F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4705224-C586-43DE-804D-3E7C6DD75CEC}" type="pres">
      <dgm:prSet presAssocID="{5E1EF760-3851-4F4E-A6A4-B4936D9FD6F3}" presName="tile4" presStyleLbl="node1" presStyleIdx="3" presStyleCnt="4"/>
      <dgm:spPr/>
    </dgm:pt>
    <dgm:pt modelId="{A411E678-B52E-4839-BD74-83FF8475C838}" type="pres">
      <dgm:prSet presAssocID="{5E1EF760-3851-4F4E-A6A4-B4936D9FD6F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CE6B4784-7740-4193-A8BF-78811817F94B}" type="pres">
      <dgm:prSet presAssocID="{5E1EF760-3851-4F4E-A6A4-B4936D9FD6F3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621E9402-6EE9-49B5-8DFF-1050EB7C25A0}" type="presOf" srcId="{1B64620A-1200-4653-A295-DCA86E866D81}" destId="{27025C3F-FCF6-431D-843D-F56D30326DC2}" srcOrd="0" destOrd="0" presId="urn:microsoft.com/office/officeart/2005/8/layout/matrix1"/>
    <dgm:cxn modelId="{6752420B-8118-432F-8DD3-3E5994B9DA4B}" type="presOf" srcId="{11EAE7F9-5A3B-4A73-8495-5ED1F8E2DD9F}" destId="{CE6B4784-7740-4193-A8BF-78811817F94B}" srcOrd="0" destOrd="0" presId="urn:microsoft.com/office/officeart/2005/8/layout/matrix1"/>
    <dgm:cxn modelId="{3D9B4714-6682-42DD-A8EC-2F79E448BD7D}" srcId="{11EAE7F9-5A3B-4A73-8495-5ED1F8E2DD9F}" destId="{1B64620A-1200-4653-A295-DCA86E866D81}" srcOrd="2" destOrd="0" parTransId="{1D5C557E-D887-412D-BC3B-C5C10008C924}" sibTransId="{FFCDD6D8-CF57-4B43-83C8-B4334507A453}"/>
    <dgm:cxn modelId="{8CB9B916-A7A2-41AC-9B7A-610CE4BFA0B6}" type="presOf" srcId="{FF93696C-2339-409C-9974-6DF3E94135A5}" destId="{2DCCD686-34E3-494E-AE1B-6535DF2A5800}" srcOrd="0" destOrd="0" presId="urn:microsoft.com/office/officeart/2005/8/layout/matrix1"/>
    <dgm:cxn modelId="{D2BDBE1E-C273-404E-A414-F74477507285}" type="presOf" srcId="{1D9E067C-65E0-4827-B8D1-5504A75EF022}" destId="{A411E678-B52E-4839-BD74-83FF8475C838}" srcOrd="1" destOrd="0" presId="urn:microsoft.com/office/officeart/2005/8/layout/matrix1"/>
    <dgm:cxn modelId="{AC787E26-5F3F-458A-A67E-34429CC7138E}" type="presOf" srcId="{FF93696C-2339-409C-9974-6DF3E94135A5}" destId="{6965CFF2-D398-4BF8-B66F-ADB98EC74FDD}" srcOrd="1" destOrd="0" presId="urn:microsoft.com/office/officeart/2005/8/layout/matrix1"/>
    <dgm:cxn modelId="{BACA1F3F-5891-4F5D-A7C6-5A408FC6397C}" type="presOf" srcId="{1D9E067C-65E0-4827-B8D1-5504A75EF022}" destId="{94705224-C586-43DE-804D-3E7C6DD75CEC}" srcOrd="0" destOrd="0" presId="urn:microsoft.com/office/officeart/2005/8/layout/matrix1"/>
    <dgm:cxn modelId="{3D48365F-58DB-458C-BDA9-3DB663404113}" type="presOf" srcId="{2053212A-F484-4E6B-B696-9ED83CD272CC}" destId="{1FAFA4AC-98BB-4ADD-84BA-EEE61BD61F03}" srcOrd="1" destOrd="0" presId="urn:microsoft.com/office/officeart/2005/8/layout/matrix1"/>
    <dgm:cxn modelId="{8B2A5172-AD67-422D-8F44-C7C47D54322F}" type="presOf" srcId="{1B64620A-1200-4653-A295-DCA86E866D81}" destId="{9FAF7CA0-68B3-4866-BB55-C26888600CA0}" srcOrd="1" destOrd="0" presId="urn:microsoft.com/office/officeart/2005/8/layout/matrix1"/>
    <dgm:cxn modelId="{7FAE097D-9C74-46A2-A060-4181087C7928}" type="presOf" srcId="{5E1EF760-3851-4F4E-A6A4-B4936D9FD6F3}" destId="{7489369A-5963-4142-985A-DFDB41F7CB6A}" srcOrd="0" destOrd="0" presId="urn:microsoft.com/office/officeart/2005/8/layout/matrix1"/>
    <dgm:cxn modelId="{12451482-1654-4894-9031-70DF1D178A74}" type="presOf" srcId="{2053212A-F484-4E6B-B696-9ED83CD272CC}" destId="{898A4A08-2177-4386-8B3E-F6404D989F80}" srcOrd="0" destOrd="0" presId="urn:microsoft.com/office/officeart/2005/8/layout/matrix1"/>
    <dgm:cxn modelId="{6352EE83-AA75-4584-B239-ECBBF838AB63}" srcId="{5E1EF760-3851-4F4E-A6A4-B4936D9FD6F3}" destId="{11EAE7F9-5A3B-4A73-8495-5ED1F8E2DD9F}" srcOrd="0" destOrd="0" parTransId="{6DF0A19F-4E5E-4516-9742-D308604596B0}" sibTransId="{BAEA486D-3C99-4107-A4F7-5474459E3B3D}"/>
    <dgm:cxn modelId="{A8714CC0-374D-4267-A8C5-F4EEB7CFA7F7}" srcId="{11EAE7F9-5A3B-4A73-8495-5ED1F8E2DD9F}" destId="{2053212A-F484-4E6B-B696-9ED83CD272CC}" srcOrd="1" destOrd="0" parTransId="{A000DB8E-4A71-4941-A49C-2BCC89CA368D}" sibTransId="{1A09C087-45A5-406C-AF3A-F0A035AF5ED9}"/>
    <dgm:cxn modelId="{E43E9DD9-F997-4C65-8DDD-6B0EE962F9DD}" srcId="{11EAE7F9-5A3B-4A73-8495-5ED1F8E2DD9F}" destId="{FF93696C-2339-409C-9974-6DF3E94135A5}" srcOrd="0" destOrd="0" parTransId="{13109EE5-66D5-445C-92EA-9C25B1F985A0}" sibTransId="{5B2100E8-A246-4CF3-A4C2-98B96B3E8690}"/>
    <dgm:cxn modelId="{81396FEC-4FA1-485A-ACAE-E2F85703A4EA}" srcId="{11EAE7F9-5A3B-4A73-8495-5ED1F8E2DD9F}" destId="{1D9E067C-65E0-4827-B8D1-5504A75EF022}" srcOrd="3" destOrd="0" parTransId="{7CAD93DD-1AED-4253-8230-EFCE42DE4CFE}" sibTransId="{EDA82231-1AAC-4AAA-9A8E-6875953A3FAF}"/>
    <dgm:cxn modelId="{24F2D5E1-3E9B-4887-A4BD-48A909B48762}" type="presParOf" srcId="{7489369A-5963-4142-985A-DFDB41F7CB6A}" destId="{3147AF5A-AAFC-485B-893B-514163545EDC}" srcOrd="0" destOrd="0" presId="urn:microsoft.com/office/officeart/2005/8/layout/matrix1"/>
    <dgm:cxn modelId="{0766353A-0DFC-4782-806E-AAD4B76D8AA0}" type="presParOf" srcId="{3147AF5A-AAFC-485B-893B-514163545EDC}" destId="{2DCCD686-34E3-494E-AE1B-6535DF2A5800}" srcOrd="0" destOrd="0" presId="urn:microsoft.com/office/officeart/2005/8/layout/matrix1"/>
    <dgm:cxn modelId="{9ADB85F3-7A9B-4858-9590-298623E0B030}" type="presParOf" srcId="{3147AF5A-AAFC-485B-893B-514163545EDC}" destId="{6965CFF2-D398-4BF8-B66F-ADB98EC74FDD}" srcOrd="1" destOrd="0" presId="urn:microsoft.com/office/officeart/2005/8/layout/matrix1"/>
    <dgm:cxn modelId="{8EF5C067-DAFB-4CB0-928B-1BF129331675}" type="presParOf" srcId="{3147AF5A-AAFC-485B-893B-514163545EDC}" destId="{898A4A08-2177-4386-8B3E-F6404D989F80}" srcOrd="2" destOrd="0" presId="urn:microsoft.com/office/officeart/2005/8/layout/matrix1"/>
    <dgm:cxn modelId="{26108DAA-6315-46CF-94BF-5FF91AE62AF7}" type="presParOf" srcId="{3147AF5A-AAFC-485B-893B-514163545EDC}" destId="{1FAFA4AC-98BB-4ADD-84BA-EEE61BD61F03}" srcOrd="3" destOrd="0" presId="urn:microsoft.com/office/officeart/2005/8/layout/matrix1"/>
    <dgm:cxn modelId="{E8390EB3-C410-4475-A718-92089E7A8759}" type="presParOf" srcId="{3147AF5A-AAFC-485B-893B-514163545EDC}" destId="{27025C3F-FCF6-431D-843D-F56D30326DC2}" srcOrd="4" destOrd="0" presId="urn:microsoft.com/office/officeart/2005/8/layout/matrix1"/>
    <dgm:cxn modelId="{F1938DF6-1F0A-46DC-85C0-E4D0D89A2E90}" type="presParOf" srcId="{3147AF5A-AAFC-485B-893B-514163545EDC}" destId="{9FAF7CA0-68B3-4866-BB55-C26888600CA0}" srcOrd="5" destOrd="0" presId="urn:microsoft.com/office/officeart/2005/8/layout/matrix1"/>
    <dgm:cxn modelId="{86DD60CF-E41D-46A5-BCEC-23E2E5B53B83}" type="presParOf" srcId="{3147AF5A-AAFC-485B-893B-514163545EDC}" destId="{94705224-C586-43DE-804D-3E7C6DD75CEC}" srcOrd="6" destOrd="0" presId="urn:microsoft.com/office/officeart/2005/8/layout/matrix1"/>
    <dgm:cxn modelId="{4FAEDF0B-7B57-437D-8783-93C83DE2C713}" type="presParOf" srcId="{3147AF5A-AAFC-485B-893B-514163545EDC}" destId="{A411E678-B52E-4839-BD74-83FF8475C838}" srcOrd="7" destOrd="0" presId="urn:microsoft.com/office/officeart/2005/8/layout/matrix1"/>
    <dgm:cxn modelId="{7CFB4039-236A-44EC-A885-392719CC016A}" type="presParOf" srcId="{7489369A-5963-4142-985A-DFDB41F7CB6A}" destId="{CE6B4784-7740-4193-A8BF-78811817F94B}" srcOrd="1" destOrd="0" presId="urn:microsoft.com/office/officeart/2005/8/layout/matrix1"/>
  </dgm:cxnLst>
  <dgm:bg>
    <a:effectLst>
      <a:outerShdw blurRad="76200" dir="13500000" sy="23000" kx="1200000" algn="br" rotWithShape="0">
        <a:prstClr val="black">
          <a:alpha val="2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1EF760-3851-4F4E-A6A4-B4936D9FD6F3}" type="doc">
      <dgm:prSet loTypeId="urn:microsoft.com/office/officeart/2005/8/layout/matrix1" loCatId="matrix" qsTypeId="urn:microsoft.com/office/officeart/2005/8/quickstyle/simple1" qsCatId="simple" csTypeId="urn:microsoft.com/office/officeart/2005/8/colors/accent0_3" csCatId="mainScheme" phldr="1"/>
      <dgm:spPr>
        <a:scene3d>
          <a:camera prst="orthographicFront">
            <a:rot lat="0" lon="0" rev="0"/>
          </a:camera>
          <a:lightRig rig="soft" dir="t">
            <a:rot lat="0" lon="0" rev="0"/>
          </a:lightRig>
        </a:scene3d>
      </dgm:spPr>
      <dgm:t>
        <a:bodyPr/>
        <a:lstStyle/>
        <a:p>
          <a:endParaRPr lang="pt-BR"/>
        </a:p>
      </dgm:t>
    </dgm:pt>
    <dgm:pt modelId="{11EAE7F9-5A3B-4A73-8495-5ED1F8E2DD9F}">
      <dgm:prSet phldrT="[Texto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b="1" dirty="0"/>
            <a:t>Conceitos</a:t>
          </a:r>
        </a:p>
      </dgm:t>
    </dgm:pt>
    <dgm:pt modelId="{6DF0A19F-4E5E-4516-9742-D308604596B0}" type="parTrans" cxnId="{6352EE83-AA75-4584-B239-ECBBF838AB63}">
      <dgm:prSet/>
      <dgm:spPr/>
      <dgm:t>
        <a:bodyPr/>
        <a:lstStyle/>
        <a:p>
          <a:endParaRPr lang="pt-BR"/>
        </a:p>
      </dgm:t>
    </dgm:pt>
    <dgm:pt modelId="{BAEA486D-3C99-4107-A4F7-5474459E3B3D}" type="sibTrans" cxnId="{6352EE83-AA75-4584-B239-ECBBF838AB63}">
      <dgm:prSet/>
      <dgm:spPr/>
      <dgm:t>
        <a:bodyPr/>
        <a:lstStyle/>
        <a:p>
          <a:endParaRPr lang="pt-BR"/>
        </a:p>
      </dgm:t>
    </dgm:pt>
    <dgm:pt modelId="{FF93696C-2339-409C-9974-6DF3E94135A5}">
      <dgm:prSet phldrT="[Texto]"/>
      <dgm:spPr>
        <a:solidFill>
          <a:schemeClr val="accent2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dirty="0"/>
            <a:t>Prestação de Contas Física</a:t>
          </a:r>
        </a:p>
      </dgm:t>
    </dgm:pt>
    <dgm:pt modelId="{13109EE5-66D5-445C-92EA-9C25B1F985A0}" type="parTrans" cxnId="{E43E9DD9-F997-4C65-8DDD-6B0EE962F9DD}">
      <dgm:prSet/>
      <dgm:spPr/>
      <dgm:t>
        <a:bodyPr/>
        <a:lstStyle/>
        <a:p>
          <a:endParaRPr lang="pt-BR"/>
        </a:p>
      </dgm:t>
    </dgm:pt>
    <dgm:pt modelId="{5B2100E8-A246-4CF3-A4C2-98B96B3E8690}" type="sibTrans" cxnId="{E43E9DD9-F997-4C65-8DDD-6B0EE962F9DD}">
      <dgm:prSet/>
      <dgm:spPr/>
      <dgm:t>
        <a:bodyPr/>
        <a:lstStyle/>
        <a:p>
          <a:endParaRPr lang="pt-BR"/>
        </a:p>
      </dgm:t>
    </dgm:pt>
    <dgm:pt modelId="{2053212A-F484-4E6B-B696-9ED83CD272CC}">
      <dgm:prSet phldrT="[Texto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dirty="0"/>
            <a:t>Prestação de Contas Financeira</a:t>
          </a:r>
        </a:p>
      </dgm:t>
    </dgm:pt>
    <dgm:pt modelId="{A000DB8E-4A71-4941-A49C-2BCC89CA368D}" type="parTrans" cxnId="{A8714CC0-374D-4267-A8C5-F4EEB7CFA7F7}">
      <dgm:prSet/>
      <dgm:spPr/>
      <dgm:t>
        <a:bodyPr/>
        <a:lstStyle/>
        <a:p>
          <a:endParaRPr lang="pt-BR"/>
        </a:p>
      </dgm:t>
    </dgm:pt>
    <dgm:pt modelId="{1A09C087-45A5-406C-AF3A-F0A035AF5ED9}" type="sibTrans" cxnId="{A8714CC0-374D-4267-A8C5-F4EEB7CFA7F7}">
      <dgm:prSet/>
      <dgm:spPr/>
      <dgm:t>
        <a:bodyPr/>
        <a:lstStyle/>
        <a:p>
          <a:endParaRPr lang="pt-BR"/>
        </a:p>
      </dgm:t>
    </dgm:pt>
    <dgm:pt modelId="{1B64620A-1200-4653-A295-DCA86E866D81}">
      <dgm:prSet phldrT="[Texto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dirty="0"/>
            <a:t>Prestação de Contas Final</a:t>
          </a:r>
        </a:p>
      </dgm:t>
    </dgm:pt>
    <dgm:pt modelId="{1D5C557E-D887-412D-BC3B-C5C10008C924}" type="parTrans" cxnId="{3D9B4714-6682-42DD-A8EC-2F79E448BD7D}">
      <dgm:prSet/>
      <dgm:spPr/>
      <dgm:t>
        <a:bodyPr/>
        <a:lstStyle/>
        <a:p>
          <a:endParaRPr lang="pt-BR"/>
        </a:p>
      </dgm:t>
    </dgm:pt>
    <dgm:pt modelId="{FFCDD6D8-CF57-4B43-83C8-B4334507A453}" type="sibTrans" cxnId="{3D9B4714-6682-42DD-A8EC-2F79E448BD7D}">
      <dgm:prSet/>
      <dgm:spPr/>
      <dgm:t>
        <a:bodyPr/>
        <a:lstStyle/>
        <a:p>
          <a:endParaRPr lang="pt-BR"/>
        </a:p>
      </dgm:t>
    </dgm:pt>
    <dgm:pt modelId="{1D9E067C-65E0-4827-B8D1-5504A75EF022}">
      <dgm:prSet phldrT="[Texto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dirty="0"/>
            <a:t>Prestação de Contas Parcial</a:t>
          </a:r>
        </a:p>
      </dgm:t>
    </dgm:pt>
    <dgm:pt modelId="{7CAD93DD-1AED-4253-8230-EFCE42DE4CFE}" type="parTrans" cxnId="{81396FEC-4FA1-485A-ACAE-E2F85703A4EA}">
      <dgm:prSet/>
      <dgm:spPr/>
      <dgm:t>
        <a:bodyPr/>
        <a:lstStyle/>
        <a:p>
          <a:endParaRPr lang="pt-BR"/>
        </a:p>
      </dgm:t>
    </dgm:pt>
    <dgm:pt modelId="{EDA82231-1AAC-4AAA-9A8E-6875953A3FAF}" type="sibTrans" cxnId="{81396FEC-4FA1-485A-ACAE-E2F85703A4EA}">
      <dgm:prSet/>
      <dgm:spPr/>
      <dgm:t>
        <a:bodyPr/>
        <a:lstStyle/>
        <a:p>
          <a:endParaRPr lang="pt-BR"/>
        </a:p>
      </dgm:t>
    </dgm:pt>
    <dgm:pt modelId="{7489369A-5963-4142-985A-DFDB41F7CB6A}" type="pres">
      <dgm:prSet presAssocID="{5E1EF760-3851-4F4E-A6A4-B4936D9FD6F3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147AF5A-AAFC-485B-893B-514163545EDC}" type="pres">
      <dgm:prSet presAssocID="{5E1EF760-3851-4F4E-A6A4-B4936D9FD6F3}" presName="matrix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2DCCD686-34E3-494E-AE1B-6535DF2A5800}" type="pres">
      <dgm:prSet presAssocID="{5E1EF760-3851-4F4E-A6A4-B4936D9FD6F3}" presName="tile1" presStyleLbl="node1" presStyleIdx="0" presStyleCnt="4"/>
      <dgm:spPr/>
    </dgm:pt>
    <dgm:pt modelId="{6965CFF2-D398-4BF8-B66F-ADB98EC74FDD}" type="pres">
      <dgm:prSet presAssocID="{5E1EF760-3851-4F4E-A6A4-B4936D9FD6F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98A4A08-2177-4386-8B3E-F6404D989F80}" type="pres">
      <dgm:prSet presAssocID="{5E1EF760-3851-4F4E-A6A4-B4936D9FD6F3}" presName="tile2" presStyleLbl="node1" presStyleIdx="1" presStyleCnt="4"/>
      <dgm:spPr/>
    </dgm:pt>
    <dgm:pt modelId="{1FAFA4AC-98BB-4ADD-84BA-EEE61BD61F03}" type="pres">
      <dgm:prSet presAssocID="{5E1EF760-3851-4F4E-A6A4-B4936D9FD6F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7025C3F-FCF6-431D-843D-F56D30326DC2}" type="pres">
      <dgm:prSet presAssocID="{5E1EF760-3851-4F4E-A6A4-B4936D9FD6F3}" presName="tile3" presStyleLbl="node1" presStyleIdx="2" presStyleCnt="4"/>
      <dgm:spPr/>
    </dgm:pt>
    <dgm:pt modelId="{9FAF7CA0-68B3-4866-BB55-C26888600CA0}" type="pres">
      <dgm:prSet presAssocID="{5E1EF760-3851-4F4E-A6A4-B4936D9FD6F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4705224-C586-43DE-804D-3E7C6DD75CEC}" type="pres">
      <dgm:prSet presAssocID="{5E1EF760-3851-4F4E-A6A4-B4936D9FD6F3}" presName="tile4" presStyleLbl="node1" presStyleIdx="3" presStyleCnt="4"/>
      <dgm:spPr/>
    </dgm:pt>
    <dgm:pt modelId="{A411E678-B52E-4839-BD74-83FF8475C838}" type="pres">
      <dgm:prSet presAssocID="{5E1EF760-3851-4F4E-A6A4-B4936D9FD6F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CE6B4784-7740-4193-A8BF-78811817F94B}" type="pres">
      <dgm:prSet presAssocID="{5E1EF760-3851-4F4E-A6A4-B4936D9FD6F3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621E9402-6EE9-49B5-8DFF-1050EB7C25A0}" type="presOf" srcId="{1B64620A-1200-4653-A295-DCA86E866D81}" destId="{27025C3F-FCF6-431D-843D-F56D30326DC2}" srcOrd="0" destOrd="0" presId="urn:microsoft.com/office/officeart/2005/8/layout/matrix1"/>
    <dgm:cxn modelId="{6752420B-8118-432F-8DD3-3E5994B9DA4B}" type="presOf" srcId="{11EAE7F9-5A3B-4A73-8495-5ED1F8E2DD9F}" destId="{CE6B4784-7740-4193-A8BF-78811817F94B}" srcOrd="0" destOrd="0" presId="urn:microsoft.com/office/officeart/2005/8/layout/matrix1"/>
    <dgm:cxn modelId="{3D9B4714-6682-42DD-A8EC-2F79E448BD7D}" srcId="{11EAE7F9-5A3B-4A73-8495-5ED1F8E2DD9F}" destId="{1B64620A-1200-4653-A295-DCA86E866D81}" srcOrd="2" destOrd="0" parTransId="{1D5C557E-D887-412D-BC3B-C5C10008C924}" sibTransId="{FFCDD6D8-CF57-4B43-83C8-B4334507A453}"/>
    <dgm:cxn modelId="{8CB9B916-A7A2-41AC-9B7A-610CE4BFA0B6}" type="presOf" srcId="{FF93696C-2339-409C-9974-6DF3E94135A5}" destId="{2DCCD686-34E3-494E-AE1B-6535DF2A5800}" srcOrd="0" destOrd="0" presId="urn:microsoft.com/office/officeart/2005/8/layout/matrix1"/>
    <dgm:cxn modelId="{D2BDBE1E-C273-404E-A414-F74477507285}" type="presOf" srcId="{1D9E067C-65E0-4827-B8D1-5504A75EF022}" destId="{A411E678-B52E-4839-BD74-83FF8475C838}" srcOrd="1" destOrd="0" presId="urn:microsoft.com/office/officeart/2005/8/layout/matrix1"/>
    <dgm:cxn modelId="{AC787E26-5F3F-458A-A67E-34429CC7138E}" type="presOf" srcId="{FF93696C-2339-409C-9974-6DF3E94135A5}" destId="{6965CFF2-D398-4BF8-B66F-ADB98EC74FDD}" srcOrd="1" destOrd="0" presId="urn:microsoft.com/office/officeart/2005/8/layout/matrix1"/>
    <dgm:cxn modelId="{BACA1F3F-5891-4F5D-A7C6-5A408FC6397C}" type="presOf" srcId="{1D9E067C-65E0-4827-B8D1-5504A75EF022}" destId="{94705224-C586-43DE-804D-3E7C6DD75CEC}" srcOrd="0" destOrd="0" presId="urn:microsoft.com/office/officeart/2005/8/layout/matrix1"/>
    <dgm:cxn modelId="{3D48365F-58DB-458C-BDA9-3DB663404113}" type="presOf" srcId="{2053212A-F484-4E6B-B696-9ED83CD272CC}" destId="{1FAFA4AC-98BB-4ADD-84BA-EEE61BD61F03}" srcOrd="1" destOrd="0" presId="urn:microsoft.com/office/officeart/2005/8/layout/matrix1"/>
    <dgm:cxn modelId="{8B2A5172-AD67-422D-8F44-C7C47D54322F}" type="presOf" srcId="{1B64620A-1200-4653-A295-DCA86E866D81}" destId="{9FAF7CA0-68B3-4866-BB55-C26888600CA0}" srcOrd="1" destOrd="0" presId="urn:microsoft.com/office/officeart/2005/8/layout/matrix1"/>
    <dgm:cxn modelId="{7FAE097D-9C74-46A2-A060-4181087C7928}" type="presOf" srcId="{5E1EF760-3851-4F4E-A6A4-B4936D9FD6F3}" destId="{7489369A-5963-4142-985A-DFDB41F7CB6A}" srcOrd="0" destOrd="0" presId="urn:microsoft.com/office/officeart/2005/8/layout/matrix1"/>
    <dgm:cxn modelId="{12451482-1654-4894-9031-70DF1D178A74}" type="presOf" srcId="{2053212A-F484-4E6B-B696-9ED83CD272CC}" destId="{898A4A08-2177-4386-8B3E-F6404D989F80}" srcOrd="0" destOrd="0" presId="urn:microsoft.com/office/officeart/2005/8/layout/matrix1"/>
    <dgm:cxn modelId="{6352EE83-AA75-4584-B239-ECBBF838AB63}" srcId="{5E1EF760-3851-4F4E-A6A4-B4936D9FD6F3}" destId="{11EAE7F9-5A3B-4A73-8495-5ED1F8E2DD9F}" srcOrd="0" destOrd="0" parTransId="{6DF0A19F-4E5E-4516-9742-D308604596B0}" sibTransId="{BAEA486D-3C99-4107-A4F7-5474459E3B3D}"/>
    <dgm:cxn modelId="{A8714CC0-374D-4267-A8C5-F4EEB7CFA7F7}" srcId="{11EAE7F9-5A3B-4A73-8495-5ED1F8E2DD9F}" destId="{2053212A-F484-4E6B-B696-9ED83CD272CC}" srcOrd="1" destOrd="0" parTransId="{A000DB8E-4A71-4941-A49C-2BCC89CA368D}" sibTransId="{1A09C087-45A5-406C-AF3A-F0A035AF5ED9}"/>
    <dgm:cxn modelId="{E43E9DD9-F997-4C65-8DDD-6B0EE962F9DD}" srcId="{11EAE7F9-5A3B-4A73-8495-5ED1F8E2DD9F}" destId="{FF93696C-2339-409C-9974-6DF3E94135A5}" srcOrd="0" destOrd="0" parTransId="{13109EE5-66D5-445C-92EA-9C25B1F985A0}" sibTransId="{5B2100E8-A246-4CF3-A4C2-98B96B3E8690}"/>
    <dgm:cxn modelId="{81396FEC-4FA1-485A-ACAE-E2F85703A4EA}" srcId="{11EAE7F9-5A3B-4A73-8495-5ED1F8E2DD9F}" destId="{1D9E067C-65E0-4827-B8D1-5504A75EF022}" srcOrd="3" destOrd="0" parTransId="{7CAD93DD-1AED-4253-8230-EFCE42DE4CFE}" sibTransId="{EDA82231-1AAC-4AAA-9A8E-6875953A3FAF}"/>
    <dgm:cxn modelId="{24F2D5E1-3E9B-4887-A4BD-48A909B48762}" type="presParOf" srcId="{7489369A-5963-4142-985A-DFDB41F7CB6A}" destId="{3147AF5A-AAFC-485B-893B-514163545EDC}" srcOrd="0" destOrd="0" presId="urn:microsoft.com/office/officeart/2005/8/layout/matrix1"/>
    <dgm:cxn modelId="{0766353A-0DFC-4782-806E-AAD4B76D8AA0}" type="presParOf" srcId="{3147AF5A-AAFC-485B-893B-514163545EDC}" destId="{2DCCD686-34E3-494E-AE1B-6535DF2A5800}" srcOrd="0" destOrd="0" presId="urn:microsoft.com/office/officeart/2005/8/layout/matrix1"/>
    <dgm:cxn modelId="{9ADB85F3-7A9B-4858-9590-298623E0B030}" type="presParOf" srcId="{3147AF5A-AAFC-485B-893B-514163545EDC}" destId="{6965CFF2-D398-4BF8-B66F-ADB98EC74FDD}" srcOrd="1" destOrd="0" presId="urn:microsoft.com/office/officeart/2005/8/layout/matrix1"/>
    <dgm:cxn modelId="{8EF5C067-DAFB-4CB0-928B-1BF129331675}" type="presParOf" srcId="{3147AF5A-AAFC-485B-893B-514163545EDC}" destId="{898A4A08-2177-4386-8B3E-F6404D989F80}" srcOrd="2" destOrd="0" presId="urn:microsoft.com/office/officeart/2005/8/layout/matrix1"/>
    <dgm:cxn modelId="{26108DAA-6315-46CF-94BF-5FF91AE62AF7}" type="presParOf" srcId="{3147AF5A-AAFC-485B-893B-514163545EDC}" destId="{1FAFA4AC-98BB-4ADD-84BA-EEE61BD61F03}" srcOrd="3" destOrd="0" presId="urn:microsoft.com/office/officeart/2005/8/layout/matrix1"/>
    <dgm:cxn modelId="{E8390EB3-C410-4475-A718-92089E7A8759}" type="presParOf" srcId="{3147AF5A-AAFC-485B-893B-514163545EDC}" destId="{27025C3F-FCF6-431D-843D-F56D30326DC2}" srcOrd="4" destOrd="0" presId="urn:microsoft.com/office/officeart/2005/8/layout/matrix1"/>
    <dgm:cxn modelId="{F1938DF6-1F0A-46DC-85C0-E4D0D89A2E90}" type="presParOf" srcId="{3147AF5A-AAFC-485B-893B-514163545EDC}" destId="{9FAF7CA0-68B3-4866-BB55-C26888600CA0}" srcOrd="5" destOrd="0" presId="urn:microsoft.com/office/officeart/2005/8/layout/matrix1"/>
    <dgm:cxn modelId="{86DD60CF-E41D-46A5-BCEC-23E2E5B53B83}" type="presParOf" srcId="{3147AF5A-AAFC-485B-893B-514163545EDC}" destId="{94705224-C586-43DE-804D-3E7C6DD75CEC}" srcOrd="6" destOrd="0" presId="urn:microsoft.com/office/officeart/2005/8/layout/matrix1"/>
    <dgm:cxn modelId="{4FAEDF0B-7B57-437D-8783-93C83DE2C713}" type="presParOf" srcId="{3147AF5A-AAFC-485B-893B-514163545EDC}" destId="{A411E678-B52E-4839-BD74-83FF8475C838}" srcOrd="7" destOrd="0" presId="urn:microsoft.com/office/officeart/2005/8/layout/matrix1"/>
    <dgm:cxn modelId="{7CFB4039-236A-44EC-A885-392719CC016A}" type="presParOf" srcId="{7489369A-5963-4142-985A-DFDB41F7CB6A}" destId="{CE6B4784-7740-4193-A8BF-78811817F94B}" srcOrd="1" destOrd="0" presId="urn:microsoft.com/office/officeart/2005/8/layout/matrix1"/>
  </dgm:cxnLst>
  <dgm:bg>
    <a:effectLst>
      <a:outerShdw blurRad="76200" dir="13500000" sy="23000" kx="1200000" algn="br" rotWithShape="0">
        <a:prstClr val="black">
          <a:alpha val="2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1EF760-3851-4F4E-A6A4-B4936D9FD6F3}" type="doc">
      <dgm:prSet loTypeId="urn:microsoft.com/office/officeart/2005/8/layout/matrix1" loCatId="matrix" qsTypeId="urn:microsoft.com/office/officeart/2005/8/quickstyle/simple1" qsCatId="simple" csTypeId="urn:microsoft.com/office/officeart/2005/8/colors/accent0_3" csCatId="mainScheme" phldr="1"/>
      <dgm:spPr>
        <a:scene3d>
          <a:camera prst="orthographicFront">
            <a:rot lat="0" lon="0" rev="0"/>
          </a:camera>
          <a:lightRig rig="soft" dir="t">
            <a:rot lat="0" lon="0" rev="0"/>
          </a:lightRig>
        </a:scene3d>
      </dgm:spPr>
      <dgm:t>
        <a:bodyPr/>
        <a:lstStyle/>
        <a:p>
          <a:endParaRPr lang="pt-BR"/>
        </a:p>
      </dgm:t>
    </dgm:pt>
    <dgm:pt modelId="{11EAE7F9-5A3B-4A73-8495-5ED1F8E2DD9F}">
      <dgm:prSet phldrT="[Texto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b="1" dirty="0"/>
            <a:t>Conceitos</a:t>
          </a:r>
        </a:p>
      </dgm:t>
    </dgm:pt>
    <dgm:pt modelId="{6DF0A19F-4E5E-4516-9742-D308604596B0}" type="parTrans" cxnId="{6352EE83-AA75-4584-B239-ECBBF838AB63}">
      <dgm:prSet/>
      <dgm:spPr/>
      <dgm:t>
        <a:bodyPr/>
        <a:lstStyle/>
        <a:p>
          <a:endParaRPr lang="pt-BR"/>
        </a:p>
      </dgm:t>
    </dgm:pt>
    <dgm:pt modelId="{BAEA486D-3C99-4107-A4F7-5474459E3B3D}" type="sibTrans" cxnId="{6352EE83-AA75-4584-B239-ECBBF838AB63}">
      <dgm:prSet/>
      <dgm:spPr/>
      <dgm:t>
        <a:bodyPr/>
        <a:lstStyle/>
        <a:p>
          <a:endParaRPr lang="pt-BR"/>
        </a:p>
      </dgm:t>
    </dgm:pt>
    <dgm:pt modelId="{FF93696C-2339-409C-9974-6DF3E94135A5}">
      <dgm:prSet phldrT="[Texto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dirty="0"/>
            <a:t>Prestação de Contas Física</a:t>
          </a:r>
        </a:p>
      </dgm:t>
    </dgm:pt>
    <dgm:pt modelId="{13109EE5-66D5-445C-92EA-9C25B1F985A0}" type="parTrans" cxnId="{E43E9DD9-F997-4C65-8DDD-6B0EE962F9DD}">
      <dgm:prSet/>
      <dgm:spPr/>
      <dgm:t>
        <a:bodyPr/>
        <a:lstStyle/>
        <a:p>
          <a:endParaRPr lang="pt-BR"/>
        </a:p>
      </dgm:t>
    </dgm:pt>
    <dgm:pt modelId="{5B2100E8-A246-4CF3-A4C2-98B96B3E8690}" type="sibTrans" cxnId="{E43E9DD9-F997-4C65-8DDD-6B0EE962F9DD}">
      <dgm:prSet/>
      <dgm:spPr/>
      <dgm:t>
        <a:bodyPr/>
        <a:lstStyle/>
        <a:p>
          <a:endParaRPr lang="pt-BR"/>
        </a:p>
      </dgm:t>
    </dgm:pt>
    <dgm:pt modelId="{2053212A-F484-4E6B-B696-9ED83CD272CC}">
      <dgm:prSet phldrT="[Texto]"/>
      <dgm:spPr>
        <a:solidFill>
          <a:schemeClr val="accent2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dirty="0"/>
            <a:t>Prestação de Contas Financeira</a:t>
          </a:r>
        </a:p>
      </dgm:t>
    </dgm:pt>
    <dgm:pt modelId="{A000DB8E-4A71-4941-A49C-2BCC89CA368D}" type="parTrans" cxnId="{A8714CC0-374D-4267-A8C5-F4EEB7CFA7F7}">
      <dgm:prSet/>
      <dgm:spPr/>
      <dgm:t>
        <a:bodyPr/>
        <a:lstStyle/>
        <a:p>
          <a:endParaRPr lang="pt-BR"/>
        </a:p>
      </dgm:t>
    </dgm:pt>
    <dgm:pt modelId="{1A09C087-45A5-406C-AF3A-F0A035AF5ED9}" type="sibTrans" cxnId="{A8714CC0-374D-4267-A8C5-F4EEB7CFA7F7}">
      <dgm:prSet/>
      <dgm:spPr/>
      <dgm:t>
        <a:bodyPr/>
        <a:lstStyle/>
        <a:p>
          <a:endParaRPr lang="pt-BR"/>
        </a:p>
      </dgm:t>
    </dgm:pt>
    <dgm:pt modelId="{1B64620A-1200-4653-A295-DCA86E866D81}">
      <dgm:prSet phldrT="[Texto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dirty="0"/>
            <a:t>Prestação de Contas Final</a:t>
          </a:r>
        </a:p>
      </dgm:t>
    </dgm:pt>
    <dgm:pt modelId="{1D5C557E-D887-412D-BC3B-C5C10008C924}" type="parTrans" cxnId="{3D9B4714-6682-42DD-A8EC-2F79E448BD7D}">
      <dgm:prSet/>
      <dgm:spPr/>
      <dgm:t>
        <a:bodyPr/>
        <a:lstStyle/>
        <a:p>
          <a:endParaRPr lang="pt-BR"/>
        </a:p>
      </dgm:t>
    </dgm:pt>
    <dgm:pt modelId="{FFCDD6D8-CF57-4B43-83C8-B4334507A453}" type="sibTrans" cxnId="{3D9B4714-6682-42DD-A8EC-2F79E448BD7D}">
      <dgm:prSet/>
      <dgm:spPr/>
      <dgm:t>
        <a:bodyPr/>
        <a:lstStyle/>
        <a:p>
          <a:endParaRPr lang="pt-BR"/>
        </a:p>
      </dgm:t>
    </dgm:pt>
    <dgm:pt modelId="{1D9E067C-65E0-4827-B8D1-5504A75EF022}">
      <dgm:prSet phldrT="[Texto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dirty="0"/>
            <a:t>Prestação de Contas Parcial</a:t>
          </a:r>
        </a:p>
      </dgm:t>
    </dgm:pt>
    <dgm:pt modelId="{7CAD93DD-1AED-4253-8230-EFCE42DE4CFE}" type="parTrans" cxnId="{81396FEC-4FA1-485A-ACAE-E2F85703A4EA}">
      <dgm:prSet/>
      <dgm:spPr/>
      <dgm:t>
        <a:bodyPr/>
        <a:lstStyle/>
        <a:p>
          <a:endParaRPr lang="pt-BR"/>
        </a:p>
      </dgm:t>
    </dgm:pt>
    <dgm:pt modelId="{EDA82231-1AAC-4AAA-9A8E-6875953A3FAF}" type="sibTrans" cxnId="{81396FEC-4FA1-485A-ACAE-E2F85703A4EA}">
      <dgm:prSet/>
      <dgm:spPr/>
      <dgm:t>
        <a:bodyPr/>
        <a:lstStyle/>
        <a:p>
          <a:endParaRPr lang="pt-BR"/>
        </a:p>
      </dgm:t>
    </dgm:pt>
    <dgm:pt modelId="{7489369A-5963-4142-985A-DFDB41F7CB6A}" type="pres">
      <dgm:prSet presAssocID="{5E1EF760-3851-4F4E-A6A4-B4936D9FD6F3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147AF5A-AAFC-485B-893B-514163545EDC}" type="pres">
      <dgm:prSet presAssocID="{5E1EF760-3851-4F4E-A6A4-B4936D9FD6F3}" presName="matrix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2DCCD686-34E3-494E-AE1B-6535DF2A5800}" type="pres">
      <dgm:prSet presAssocID="{5E1EF760-3851-4F4E-A6A4-B4936D9FD6F3}" presName="tile1" presStyleLbl="node1" presStyleIdx="0" presStyleCnt="4"/>
      <dgm:spPr/>
    </dgm:pt>
    <dgm:pt modelId="{6965CFF2-D398-4BF8-B66F-ADB98EC74FDD}" type="pres">
      <dgm:prSet presAssocID="{5E1EF760-3851-4F4E-A6A4-B4936D9FD6F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98A4A08-2177-4386-8B3E-F6404D989F80}" type="pres">
      <dgm:prSet presAssocID="{5E1EF760-3851-4F4E-A6A4-B4936D9FD6F3}" presName="tile2" presStyleLbl="node1" presStyleIdx="1" presStyleCnt="4"/>
      <dgm:spPr/>
    </dgm:pt>
    <dgm:pt modelId="{1FAFA4AC-98BB-4ADD-84BA-EEE61BD61F03}" type="pres">
      <dgm:prSet presAssocID="{5E1EF760-3851-4F4E-A6A4-B4936D9FD6F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7025C3F-FCF6-431D-843D-F56D30326DC2}" type="pres">
      <dgm:prSet presAssocID="{5E1EF760-3851-4F4E-A6A4-B4936D9FD6F3}" presName="tile3" presStyleLbl="node1" presStyleIdx="2" presStyleCnt="4"/>
      <dgm:spPr/>
    </dgm:pt>
    <dgm:pt modelId="{9FAF7CA0-68B3-4866-BB55-C26888600CA0}" type="pres">
      <dgm:prSet presAssocID="{5E1EF760-3851-4F4E-A6A4-B4936D9FD6F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4705224-C586-43DE-804D-3E7C6DD75CEC}" type="pres">
      <dgm:prSet presAssocID="{5E1EF760-3851-4F4E-A6A4-B4936D9FD6F3}" presName="tile4" presStyleLbl="node1" presStyleIdx="3" presStyleCnt="4"/>
      <dgm:spPr/>
    </dgm:pt>
    <dgm:pt modelId="{A411E678-B52E-4839-BD74-83FF8475C838}" type="pres">
      <dgm:prSet presAssocID="{5E1EF760-3851-4F4E-A6A4-B4936D9FD6F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CE6B4784-7740-4193-A8BF-78811817F94B}" type="pres">
      <dgm:prSet presAssocID="{5E1EF760-3851-4F4E-A6A4-B4936D9FD6F3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621E9402-6EE9-49B5-8DFF-1050EB7C25A0}" type="presOf" srcId="{1B64620A-1200-4653-A295-DCA86E866D81}" destId="{27025C3F-FCF6-431D-843D-F56D30326DC2}" srcOrd="0" destOrd="0" presId="urn:microsoft.com/office/officeart/2005/8/layout/matrix1"/>
    <dgm:cxn modelId="{6752420B-8118-432F-8DD3-3E5994B9DA4B}" type="presOf" srcId="{11EAE7F9-5A3B-4A73-8495-5ED1F8E2DD9F}" destId="{CE6B4784-7740-4193-A8BF-78811817F94B}" srcOrd="0" destOrd="0" presId="urn:microsoft.com/office/officeart/2005/8/layout/matrix1"/>
    <dgm:cxn modelId="{3D9B4714-6682-42DD-A8EC-2F79E448BD7D}" srcId="{11EAE7F9-5A3B-4A73-8495-5ED1F8E2DD9F}" destId="{1B64620A-1200-4653-A295-DCA86E866D81}" srcOrd="2" destOrd="0" parTransId="{1D5C557E-D887-412D-BC3B-C5C10008C924}" sibTransId="{FFCDD6D8-CF57-4B43-83C8-B4334507A453}"/>
    <dgm:cxn modelId="{8CB9B916-A7A2-41AC-9B7A-610CE4BFA0B6}" type="presOf" srcId="{FF93696C-2339-409C-9974-6DF3E94135A5}" destId="{2DCCD686-34E3-494E-AE1B-6535DF2A5800}" srcOrd="0" destOrd="0" presId="urn:microsoft.com/office/officeart/2005/8/layout/matrix1"/>
    <dgm:cxn modelId="{D2BDBE1E-C273-404E-A414-F74477507285}" type="presOf" srcId="{1D9E067C-65E0-4827-B8D1-5504A75EF022}" destId="{A411E678-B52E-4839-BD74-83FF8475C838}" srcOrd="1" destOrd="0" presId="urn:microsoft.com/office/officeart/2005/8/layout/matrix1"/>
    <dgm:cxn modelId="{AC787E26-5F3F-458A-A67E-34429CC7138E}" type="presOf" srcId="{FF93696C-2339-409C-9974-6DF3E94135A5}" destId="{6965CFF2-D398-4BF8-B66F-ADB98EC74FDD}" srcOrd="1" destOrd="0" presId="urn:microsoft.com/office/officeart/2005/8/layout/matrix1"/>
    <dgm:cxn modelId="{BACA1F3F-5891-4F5D-A7C6-5A408FC6397C}" type="presOf" srcId="{1D9E067C-65E0-4827-B8D1-5504A75EF022}" destId="{94705224-C586-43DE-804D-3E7C6DD75CEC}" srcOrd="0" destOrd="0" presId="urn:microsoft.com/office/officeart/2005/8/layout/matrix1"/>
    <dgm:cxn modelId="{3D48365F-58DB-458C-BDA9-3DB663404113}" type="presOf" srcId="{2053212A-F484-4E6B-B696-9ED83CD272CC}" destId="{1FAFA4AC-98BB-4ADD-84BA-EEE61BD61F03}" srcOrd="1" destOrd="0" presId="urn:microsoft.com/office/officeart/2005/8/layout/matrix1"/>
    <dgm:cxn modelId="{8B2A5172-AD67-422D-8F44-C7C47D54322F}" type="presOf" srcId="{1B64620A-1200-4653-A295-DCA86E866D81}" destId="{9FAF7CA0-68B3-4866-BB55-C26888600CA0}" srcOrd="1" destOrd="0" presId="urn:microsoft.com/office/officeart/2005/8/layout/matrix1"/>
    <dgm:cxn modelId="{7FAE097D-9C74-46A2-A060-4181087C7928}" type="presOf" srcId="{5E1EF760-3851-4F4E-A6A4-B4936D9FD6F3}" destId="{7489369A-5963-4142-985A-DFDB41F7CB6A}" srcOrd="0" destOrd="0" presId="urn:microsoft.com/office/officeart/2005/8/layout/matrix1"/>
    <dgm:cxn modelId="{12451482-1654-4894-9031-70DF1D178A74}" type="presOf" srcId="{2053212A-F484-4E6B-B696-9ED83CD272CC}" destId="{898A4A08-2177-4386-8B3E-F6404D989F80}" srcOrd="0" destOrd="0" presId="urn:microsoft.com/office/officeart/2005/8/layout/matrix1"/>
    <dgm:cxn modelId="{6352EE83-AA75-4584-B239-ECBBF838AB63}" srcId="{5E1EF760-3851-4F4E-A6A4-B4936D9FD6F3}" destId="{11EAE7F9-5A3B-4A73-8495-5ED1F8E2DD9F}" srcOrd="0" destOrd="0" parTransId="{6DF0A19F-4E5E-4516-9742-D308604596B0}" sibTransId="{BAEA486D-3C99-4107-A4F7-5474459E3B3D}"/>
    <dgm:cxn modelId="{A8714CC0-374D-4267-A8C5-F4EEB7CFA7F7}" srcId="{11EAE7F9-5A3B-4A73-8495-5ED1F8E2DD9F}" destId="{2053212A-F484-4E6B-B696-9ED83CD272CC}" srcOrd="1" destOrd="0" parTransId="{A000DB8E-4A71-4941-A49C-2BCC89CA368D}" sibTransId="{1A09C087-45A5-406C-AF3A-F0A035AF5ED9}"/>
    <dgm:cxn modelId="{E43E9DD9-F997-4C65-8DDD-6B0EE962F9DD}" srcId="{11EAE7F9-5A3B-4A73-8495-5ED1F8E2DD9F}" destId="{FF93696C-2339-409C-9974-6DF3E94135A5}" srcOrd="0" destOrd="0" parTransId="{13109EE5-66D5-445C-92EA-9C25B1F985A0}" sibTransId="{5B2100E8-A246-4CF3-A4C2-98B96B3E8690}"/>
    <dgm:cxn modelId="{81396FEC-4FA1-485A-ACAE-E2F85703A4EA}" srcId="{11EAE7F9-5A3B-4A73-8495-5ED1F8E2DD9F}" destId="{1D9E067C-65E0-4827-B8D1-5504A75EF022}" srcOrd="3" destOrd="0" parTransId="{7CAD93DD-1AED-4253-8230-EFCE42DE4CFE}" sibTransId="{EDA82231-1AAC-4AAA-9A8E-6875953A3FAF}"/>
    <dgm:cxn modelId="{24F2D5E1-3E9B-4887-A4BD-48A909B48762}" type="presParOf" srcId="{7489369A-5963-4142-985A-DFDB41F7CB6A}" destId="{3147AF5A-AAFC-485B-893B-514163545EDC}" srcOrd="0" destOrd="0" presId="urn:microsoft.com/office/officeart/2005/8/layout/matrix1"/>
    <dgm:cxn modelId="{0766353A-0DFC-4782-806E-AAD4B76D8AA0}" type="presParOf" srcId="{3147AF5A-AAFC-485B-893B-514163545EDC}" destId="{2DCCD686-34E3-494E-AE1B-6535DF2A5800}" srcOrd="0" destOrd="0" presId="urn:microsoft.com/office/officeart/2005/8/layout/matrix1"/>
    <dgm:cxn modelId="{9ADB85F3-7A9B-4858-9590-298623E0B030}" type="presParOf" srcId="{3147AF5A-AAFC-485B-893B-514163545EDC}" destId="{6965CFF2-D398-4BF8-B66F-ADB98EC74FDD}" srcOrd="1" destOrd="0" presId="urn:microsoft.com/office/officeart/2005/8/layout/matrix1"/>
    <dgm:cxn modelId="{8EF5C067-DAFB-4CB0-928B-1BF129331675}" type="presParOf" srcId="{3147AF5A-AAFC-485B-893B-514163545EDC}" destId="{898A4A08-2177-4386-8B3E-F6404D989F80}" srcOrd="2" destOrd="0" presId="urn:microsoft.com/office/officeart/2005/8/layout/matrix1"/>
    <dgm:cxn modelId="{26108DAA-6315-46CF-94BF-5FF91AE62AF7}" type="presParOf" srcId="{3147AF5A-AAFC-485B-893B-514163545EDC}" destId="{1FAFA4AC-98BB-4ADD-84BA-EEE61BD61F03}" srcOrd="3" destOrd="0" presId="urn:microsoft.com/office/officeart/2005/8/layout/matrix1"/>
    <dgm:cxn modelId="{E8390EB3-C410-4475-A718-92089E7A8759}" type="presParOf" srcId="{3147AF5A-AAFC-485B-893B-514163545EDC}" destId="{27025C3F-FCF6-431D-843D-F56D30326DC2}" srcOrd="4" destOrd="0" presId="urn:microsoft.com/office/officeart/2005/8/layout/matrix1"/>
    <dgm:cxn modelId="{F1938DF6-1F0A-46DC-85C0-E4D0D89A2E90}" type="presParOf" srcId="{3147AF5A-AAFC-485B-893B-514163545EDC}" destId="{9FAF7CA0-68B3-4866-BB55-C26888600CA0}" srcOrd="5" destOrd="0" presId="urn:microsoft.com/office/officeart/2005/8/layout/matrix1"/>
    <dgm:cxn modelId="{86DD60CF-E41D-46A5-BCEC-23E2E5B53B83}" type="presParOf" srcId="{3147AF5A-AAFC-485B-893B-514163545EDC}" destId="{94705224-C586-43DE-804D-3E7C6DD75CEC}" srcOrd="6" destOrd="0" presId="urn:microsoft.com/office/officeart/2005/8/layout/matrix1"/>
    <dgm:cxn modelId="{4FAEDF0B-7B57-437D-8783-93C83DE2C713}" type="presParOf" srcId="{3147AF5A-AAFC-485B-893B-514163545EDC}" destId="{A411E678-B52E-4839-BD74-83FF8475C838}" srcOrd="7" destOrd="0" presId="urn:microsoft.com/office/officeart/2005/8/layout/matrix1"/>
    <dgm:cxn modelId="{7CFB4039-236A-44EC-A885-392719CC016A}" type="presParOf" srcId="{7489369A-5963-4142-985A-DFDB41F7CB6A}" destId="{CE6B4784-7740-4193-A8BF-78811817F94B}" srcOrd="1" destOrd="0" presId="urn:microsoft.com/office/officeart/2005/8/layout/matrix1"/>
  </dgm:cxnLst>
  <dgm:bg>
    <a:effectLst>
      <a:outerShdw blurRad="76200" dir="13500000" sy="23000" kx="1200000" algn="br" rotWithShape="0">
        <a:prstClr val="black">
          <a:alpha val="2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E1EF760-3851-4F4E-A6A4-B4936D9FD6F3}" type="doc">
      <dgm:prSet loTypeId="urn:microsoft.com/office/officeart/2005/8/layout/matrix1" loCatId="matrix" qsTypeId="urn:microsoft.com/office/officeart/2005/8/quickstyle/simple1" qsCatId="simple" csTypeId="urn:microsoft.com/office/officeart/2005/8/colors/accent0_3" csCatId="mainScheme" phldr="1"/>
      <dgm:spPr>
        <a:scene3d>
          <a:camera prst="orthographicFront">
            <a:rot lat="0" lon="0" rev="0"/>
          </a:camera>
          <a:lightRig rig="soft" dir="t">
            <a:rot lat="0" lon="0" rev="0"/>
          </a:lightRig>
        </a:scene3d>
      </dgm:spPr>
      <dgm:t>
        <a:bodyPr/>
        <a:lstStyle/>
        <a:p>
          <a:endParaRPr lang="pt-BR"/>
        </a:p>
      </dgm:t>
    </dgm:pt>
    <dgm:pt modelId="{11EAE7F9-5A3B-4A73-8495-5ED1F8E2DD9F}">
      <dgm:prSet phldrT="[Texto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b="1" dirty="0"/>
            <a:t>Conceitos</a:t>
          </a:r>
        </a:p>
      </dgm:t>
    </dgm:pt>
    <dgm:pt modelId="{6DF0A19F-4E5E-4516-9742-D308604596B0}" type="parTrans" cxnId="{6352EE83-AA75-4584-B239-ECBBF838AB63}">
      <dgm:prSet/>
      <dgm:spPr/>
      <dgm:t>
        <a:bodyPr/>
        <a:lstStyle/>
        <a:p>
          <a:endParaRPr lang="pt-BR"/>
        </a:p>
      </dgm:t>
    </dgm:pt>
    <dgm:pt modelId="{BAEA486D-3C99-4107-A4F7-5474459E3B3D}" type="sibTrans" cxnId="{6352EE83-AA75-4584-B239-ECBBF838AB63}">
      <dgm:prSet/>
      <dgm:spPr/>
      <dgm:t>
        <a:bodyPr/>
        <a:lstStyle/>
        <a:p>
          <a:endParaRPr lang="pt-BR"/>
        </a:p>
      </dgm:t>
    </dgm:pt>
    <dgm:pt modelId="{FF93696C-2339-409C-9974-6DF3E94135A5}">
      <dgm:prSet phldrT="[Texto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dirty="0"/>
            <a:t>Prestação de Contas Física</a:t>
          </a:r>
        </a:p>
      </dgm:t>
    </dgm:pt>
    <dgm:pt modelId="{13109EE5-66D5-445C-92EA-9C25B1F985A0}" type="parTrans" cxnId="{E43E9DD9-F997-4C65-8DDD-6B0EE962F9DD}">
      <dgm:prSet/>
      <dgm:spPr/>
      <dgm:t>
        <a:bodyPr/>
        <a:lstStyle/>
        <a:p>
          <a:endParaRPr lang="pt-BR"/>
        </a:p>
      </dgm:t>
    </dgm:pt>
    <dgm:pt modelId="{5B2100E8-A246-4CF3-A4C2-98B96B3E8690}" type="sibTrans" cxnId="{E43E9DD9-F997-4C65-8DDD-6B0EE962F9DD}">
      <dgm:prSet/>
      <dgm:spPr/>
      <dgm:t>
        <a:bodyPr/>
        <a:lstStyle/>
        <a:p>
          <a:endParaRPr lang="pt-BR"/>
        </a:p>
      </dgm:t>
    </dgm:pt>
    <dgm:pt modelId="{2053212A-F484-4E6B-B696-9ED83CD272CC}">
      <dgm:prSet phldrT="[Texto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dirty="0"/>
            <a:t>Prestação de Contas Financeira</a:t>
          </a:r>
        </a:p>
      </dgm:t>
    </dgm:pt>
    <dgm:pt modelId="{A000DB8E-4A71-4941-A49C-2BCC89CA368D}" type="parTrans" cxnId="{A8714CC0-374D-4267-A8C5-F4EEB7CFA7F7}">
      <dgm:prSet/>
      <dgm:spPr/>
      <dgm:t>
        <a:bodyPr/>
        <a:lstStyle/>
        <a:p>
          <a:endParaRPr lang="pt-BR"/>
        </a:p>
      </dgm:t>
    </dgm:pt>
    <dgm:pt modelId="{1A09C087-45A5-406C-AF3A-F0A035AF5ED9}" type="sibTrans" cxnId="{A8714CC0-374D-4267-A8C5-F4EEB7CFA7F7}">
      <dgm:prSet/>
      <dgm:spPr/>
      <dgm:t>
        <a:bodyPr/>
        <a:lstStyle/>
        <a:p>
          <a:endParaRPr lang="pt-BR"/>
        </a:p>
      </dgm:t>
    </dgm:pt>
    <dgm:pt modelId="{1B64620A-1200-4653-A295-DCA86E866D81}">
      <dgm:prSet phldrT="[Texto]"/>
      <dgm:spPr>
        <a:solidFill>
          <a:schemeClr val="accent2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dirty="0"/>
            <a:t>Prestação de Contas Final</a:t>
          </a:r>
        </a:p>
      </dgm:t>
    </dgm:pt>
    <dgm:pt modelId="{1D5C557E-D887-412D-BC3B-C5C10008C924}" type="parTrans" cxnId="{3D9B4714-6682-42DD-A8EC-2F79E448BD7D}">
      <dgm:prSet/>
      <dgm:spPr/>
      <dgm:t>
        <a:bodyPr/>
        <a:lstStyle/>
        <a:p>
          <a:endParaRPr lang="pt-BR"/>
        </a:p>
      </dgm:t>
    </dgm:pt>
    <dgm:pt modelId="{FFCDD6D8-CF57-4B43-83C8-B4334507A453}" type="sibTrans" cxnId="{3D9B4714-6682-42DD-A8EC-2F79E448BD7D}">
      <dgm:prSet/>
      <dgm:spPr/>
      <dgm:t>
        <a:bodyPr/>
        <a:lstStyle/>
        <a:p>
          <a:endParaRPr lang="pt-BR"/>
        </a:p>
      </dgm:t>
    </dgm:pt>
    <dgm:pt modelId="{1D9E067C-65E0-4827-B8D1-5504A75EF022}">
      <dgm:prSet phldrT="[Texto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dirty="0"/>
            <a:t>Prestação de Contas Parcial</a:t>
          </a:r>
        </a:p>
      </dgm:t>
    </dgm:pt>
    <dgm:pt modelId="{7CAD93DD-1AED-4253-8230-EFCE42DE4CFE}" type="parTrans" cxnId="{81396FEC-4FA1-485A-ACAE-E2F85703A4EA}">
      <dgm:prSet/>
      <dgm:spPr/>
      <dgm:t>
        <a:bodyPr/>
        <a:lstStyle/>
        <a:p>
          <a:endParaRPr lang="pt-BR"/>
        </a:p>
      </dgm:t>
    </dgm:pt>
    <dgm:pt modelId="{EDA82231-1AAC-4AAA-9A8E-6875953A3FAF}" type="sibTrans" cxnId="{81396FEC-4FA1-485A-ACAE-E2F85703A4EA}">
      <dgm:prSet/>
      <dgm:spPr/>
      <dgm:t>
        <a:bodyPr/>
        <a:lstStyle/>
        <a:p>
          <a:endParaRPr lang="pt-BR"/>
        </a:p>
      </dgm:t>
    </dgm:pt>
    <dgm:pt modelId="{7489369A-5963-4142-985A-DFDB41F7CB6A}" type="pres">
      <dgm:prSet presAssocID="{5E1EF760-3851-4F4E-A6A4-B4936D9FD6F3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147AF5A-AAFC-485B-893B-514163545EDC}" type="pres">
      <dgm:prSet presAssocID="{5E1EF760-3851-4F4E-A6A4-B4936D9FD6F3}" presName="matrix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2DCCD686-34E3-494E-AE1B-6535DF2A5800}" type="pres">
      <dgm:prSet presAssocID="{5E1EF760-3851-4F4E-A6A4-B4936D9FD6F3}" presName="tile1" presStyleLbl="node1" presStyleIdx="0" presStyleCnt="4"/>
      <dgm:spPr/>
    </dgm:pt>
    <dgm:pt modelId="{6965CFF2-D398-4BF8-B66F-ADB98EC74FDD}" type="pres">
      <dgm:prSet presAssocID="{5E1EF760-3851-4F4E-A6A4-B4936D9FD6F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98A4A08-2177-4386-8B3E-F6404D989F80}" type="pres">
      <dgm:prSet presAssocID="{5E1EF760-3851-4F4E-A6A4-B4936D9FD6F3}" presName="tile2" presStyleLbl="node1" presStyleIdx="1" presStyleCnt="4"/>
      <dgm:spPr/>
    </dgm:pt>
    <dgm:pt modelId="{1FAFA4AC-98BB-4ADD-84BA-EEE61BD61F03}" type="pres">
      <dgm:prSet presAssocID="{5E1EF760-3851-4F4E-A6A4-B4936D9FD6F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7025C3F-FCF6-431D-843D-F56D30326DC2}" type="pres">
      <dgm:prSet presAssocID="{5E1EF760-3851-4F4E-A6A4-B4936D9FD6F3}" presName="tile3" presStyleLbl="node1" presStyleIdx="2" presStyleCnt="4"/>
      <dgm:spPr/>
    </dgm:pt>
    <dgm:pt modelId="{9FAF7CA0-68B3-4866-BB55-C26888600CA0}" type="pres">
      <dgm:prSet presAssocID="{5E1EF760-3851-4F4E-A6A4-B4936D9FD6F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4705224-C586-43DE-804D-3E7C6DD75CEC}" type="pres">
      <dgm:prSet presAssocID="{5E1EF760-3851-4F4E-A6A4-B4936D9FD6F3}" presName="tile4" presStyleLbl="node1" presStyleIdx="3" presStyleCnt="4"/>
      <dgm:spPr/>
    </dgm:pt>
    <dgm:pt modelId="{A411E678-B52E-4839-BD74-83FF8475C838}" type="pres">
      <dgm:prSet presAssocID="{5E1EF760-3851-4F4E-A6A4-B4936D9FD6F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CE6B4784-7740-4193-A8BF-78811817F94B}" type="pres">
      <dgm:prSet presAssocID="{5E1EF760-3851-4F4E-A6A4-B4936D9FD6F3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621E9402-6EE9-49B5-8DFF-1050EB7C25A0}" type="presOf" srcId="{1B64620A-1200-4653-A295-DCA86E866D81}" destId="{27025C3F-FCF6-431D-843D-F56D30326DC2}" srcOrd="0" destOrd="0" presId="urn:microsoft.com/office/officeart/2005/8/layout/matrix1"/>
    <dgm:cxn modelId="{6752420B-8118-432F-8DD3-3E5994B9DA4B}" type="presOf" srcId="{11EAE7F9-5A3B-4A73-8495-5ED1F8E2DD9F}" destId="{CE6B4784-7740-4193-A8BF-78811817F94B}" srcOrd="0" destOrd="0" presId="urn:microsoft.com/office/officeart/2005/8/layout/matrix1"/>
    <dgm:cxn modelId="{3D9B4714-6682-42DD-A8EC-2F79E448BD7D}" srcId="{11EAE7F9-5A3B-4A73-8495-5ED1F8E2DD9F}" destId="{1B64620A-1200-4653-A295-DCA86E866D81}" srcOrd="2" destOrd="0" parTransId="{1D5C557E-D887-412D-BC3B-C5C10008C924}" sibTransId="{FFCDD6D8-CF57-4B43-83C8-B4334507A453}"/>
    <dgm:cxn modelId="{8CB9B916-A7A2-41AC-9B7A-610CE4BFA0B6}" type="presOf" srcId="{FF93696C-2339-409C-9974-6DF3E94135A5}" destId="{2DCCD686-34E3-494E-AE1B-6535DF2A5800}" srcOrd="0" destOrd="0" presId="urn:microsoft.com/office/officeart/2005/8/layout/matrix1"/>
    <dgm:cxn modelId="{D2BDBE1E-C273-404E-A414-F74477507285}" type="presOf" srcId="{1D9E067C-65E0-4827-B8D1-5504A75EF022}" destId="{A411E678-B52E-4839-BD74-83FF8475C838}" srcOrd="1" destOrd="0" presId="urn:microsoft.com/office/officeart/2005/8/layout/matrix1"/>
    <dgm:cxn modelId="{AC787E26-5F3F-458A-A67E-34429CC7138E}" type="presOf" srcId="{FF93696C-2339-409C-9974-6DF3E94135A5}" destId="{6965CFF2-D398-4BF8-B66F-ADB98EC74FDD}" srcOrd="1" destOrd="0" presId="urn:microsoft.com/office/officeart/2005/8/layout/matrix1"/>
    <dgm:cxn modelId="{BACA1F3F-5891-4F5D-A7C6-5A408FC6397C}" type="presOf" srcId="{1D9E067C-65E0-4827-B8D1-5504A75EF022}" destId="{94705224-C586-43DE-804D-3E7C6DD75CEC}" srcOrd="0" destOrd="0" presId="urn:microsoft.com/office/officeart/2005/8/layout/matrix1"/>
    <dgm:cxn modelId="{3D48365F-58DB-458C-BDA9-3DB663404113}" type="presOf" srcId="{2053212A-F484-4E6B-B696-9ED83CD272CC}" destId="{1FAFA4AC-98BB-4ADD-84BA-EEE61BD61F03}" srcOrd="1" destOrd="0" presId="urn:microsoft.com/office/officeart/2005/8/layout/matrix1"/>
    <dgm:cxn modelId="{8B2A5172-AD67-422D-8F44-C7C47D54322F}" type="presOf" srcId="{1B64620A-1200-4653-A295-DCA86E866D81}" destId="{9FAF7CA0-68B3-4866-BB55-C26888600CA0}" srcOrd="1" destOrd="0" presId="urn:microsoft.com/office/officeart/2005/8/layout/matrix1"/>
    <dgm:cxn modelId="{7FAE097D-9C74-46A2-A060-4181087C7928}" type="presOf" srcId="{5E1EF760-3851-4F4E-A6A4-B4936D9FD6F3}" destId="{7489369A-5963-4142-985A-DFDB41F7CB6A}" srcOrd="0" destOrd="0" presId="urn:microsoft.com/office/officeart/2005/8/layout/matrix1"/>
    <dgm:cxn modelId="{12451482-1654-4894-9031-70DF1D178A74}" type="presOf" srcId="{2053212A-F484-4E6B-B696-9ED83CD272CC}" destId="{898A4A08-2177-4386-8B3E-F6404D989F80}" srcOrd="0" destOrd="0" presId="urn:microsoft.com/office/officeart/2005/8/layout/matrix1"/>
    <dgm:cxn modelId="{6352EE83-AA75-4584-B239-ECBBF838AB63}" srcId="{5E1EF760-3851-4F4E-A6A4-B4936D9FD6F3}" destId="{11EAE7F9-5A3B-4A73-8495-5ED1F8E2DD9F}" srcOrd="0" destOrd="0" parTransId="{6DF0A19F-4E5E-4516-9742-D308604596B0}" sibTransId="{BAEA486D-3C99-4107-A4F7-5474459E3B3D}"/>
    <dgm:cxn modelId="{A8714CC0-374D-4267-A8C5-F4EEB7CFA7F7}" srcId="{11EAE7F9-5A3B-4A73-8495-5ED1F8E2DD9F}" destId="{2053212A-F484-4E6B-B696-9ED83CD272CC}" srcOrd="1" destOrd="0" parTransId="{A000DB8E-4A71-4941-A49C-2BCC89CA368D}" sibTransId="{1A09C087-45A5-406C-AF3A-F0A035AF5ED9}"/>
    <dgm:cxn modelId="{E43E9DD9-F997-4C65-8DDD-6B0EE962F9DD}" srcId="{11EAE7F9-5A3B-4A73-8495-5ED1F8E2DD9F}" destId="{FF93696C-2339-409C-9974-6DF3E94135A5}" srcOrd="0" destOrd="0" parTransId="{13109EE5-66D5-445C-92EA-9C25B1F985A0}" sibTransId="{5B2100E8-A246-4CF3-A4C2-98B96B3E8690}"/>
    <dgm:cxn modelId="{81396FEC-4FA1-485A-ACAE-E2F85703A4EA}" srcId="{11EAE7F9-5A3B-4A73-8495-5ED1F8E2DD9F}" destId="{1D9E067C-65E0-4827-B8D1-5504A75EF022}" srcOrd="3" destOrd="0" parTransId="{7CAD93DD-1AED-4253-8230-EFCE42DE4CFE}" sibTransId="{EDA82231-1AAC-4AAA-9A8E-6875953A3FAF}"/>
    <dgm:cxn modelId="{24F2D5E1-3E9B-4887-A4BD-48A909B48762}" type="presParOf" srcId="{7489369A-5963-4142-985A-DFDB41F7CB6A}" destId="{3147AF5A-AAFC-485B-893B-514163545EDC}" srcOrd="0" destOrd="0" presId="urn:microsoft.com/office/officeart/2005/8/layout/matrix1"/>
    <dgm:cxn modelId="{0766353A-0DFC-4782-806E-AAD4B76D8AA0}" type="presParOf" srcId="{3147AF5A-AAFC-485B-893B-514163545EDC}" destId="{2DCCD686-34E3-494E-AE1B-6535DF2A5800}" srcOrd="0" destOrd="0" presId="urn:microsoft.com/office/officeart/2005/8/layout/matrix1"/>
    <dgm:cxn modelId="{9ADB85F3-7A9B-4858-9590-298623E0B030}" type="presParOf" srcId="{3147AF5A-AAFC-485B-893B-514163545EDC}" destId="{6965CFF2-D398-4BF8-B66F-ADB98EC74FDD}" srcOrd="1" destOrd="0" presId="urn:microsoft.com/office/officeart/2005/8/layout/matrix1"/>
    <dgm:cxn modelId="{8EF5C067-DAFB-4CB0-928B-1BF129331675}" type="presParOf" srcId="{3147AF5A-AAFC-485B-893B-514163545EDC}" destId="{898A4A08-2177-4386-8B3E-F6404D989F80}" srcOrd="2" destOrd="0" presId="urn:microsoft.com/office/officeart/2005/8/layout/matrix1"/>
    <dgm:cxn modelId="{26108DAA-6315-46CF-94BF-5FF91AE62AF7}" type="presParOf" srcId="{3147AF5A-AAFC-485B-893B-514163545EDC}" destId="{1FAFA4AC-98BB-4ADD-84BA-EEE61BD61F03}" srcOrd="3" destOrd="0" presId="urn:microsoft.com/office/officeart/2005/8/layout/matrix1"/>
    <dgm:cxn modelId="{E8390EB3-C410-4475-A718-92089E7A8759}" type="presParOf" srcId="{3147AF5A-AAFC-485B-893B-514163545EDC}" destId="{27025C3F-FCF6-431D-843D-F56D30326DC2}" srcOrd="4" destOrd="0" presId="urn:microsoft.com/office/officeart/2005/8/layout/matrix1"/>
    <dgm:cxn modelId="{F1938DF6-1F0A-46DC-85C0-E4D0D89A2E90}" type="presParOf" srcId="{3147AF5A-AAFC-485B-893B-514163545EDC}" destId="{9FAF7CA0-68B3-4866-BB55-C26888600CA0}" srcOrd="5" destOrd="0" presId="urn:microsoft.com/office/officeart/2005/8/layout/matrix1"/>
    <dgm:cxn modelId="{86DD60CF-E41D-46A5-BCEC-23E2E5B53B83}" type="presParOf" srcId="{3147AF5A-AAFC-485B-893B-514163545EDC}" destId="{94705224-C586-43DE-804D-3E7C6DD75CEC}" srcOrd="6" destOrd="0" presId="urn:microsoft.com/office/officeart/2005/8/layout/matrix1"/>
    <dgm:cxn modelId="{4FAEDF0B-7B57-437D-8783-93C83DE2C713}" type="presParOf" srcId="{3147AF5A-AAFC-485B-893B-514163545EDC}" destId="{A411E678-B52E-4839-BD74-83FF8475C838}" srcOrd="7" destOrd="0" presId="urn:microsoft.com/office/officeart/2005/8/layout/matrix1"/>
    <dgm:cxn modelId="{7CFB4039-236A-44EC-A885-392719CC016A}" type="presParOf" srcId="{7489369A-5963-4142-985A-DFDB41F7CB6A}" destId="{CE6B4784-7740-4193-A8BF-78811817F94B}" srcOrd="1" destOrd="0" presId="urn:microsoft.com/office/officeart/2005/8/layout/matrix1"/>
  </dgm:cxnLst>
  <dgm:bg>
    <a:effectLst>
      <a:outerShdw blurRad="76200" dir="13500000" sy="23000" kx="1200000" algn="br" rotWithShape="0">
        <a:prstClr val="black">
          <a:alpha val="2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E1EF760-3851-4F4E-A6A4-B4936D9FD6F3}" type="doc">
      <dgm:prSet loTypeId="urn:microsoft.com/office/officeart/2005/8/layout/matrix1" loCatId="matrix" qsTypeId="urn:microsoft.com/office/officeart/2005/8/quickstyle/simple1" qsCatId="simple" csTypeId="urn:microsoft.com/office/officeart/2005/8/colors/accent0_3" csCatId="mainScheme" phldr="1"/>
      <dgm:spPr>
        <a:scene3d>
          <a:camera prst="orthographicFront">
            <a:rot lat="0" lon="0" rev="0"/>
          </a:camera>
          <a:lightRig rig="soft" dir="t">
            <a:rot lat="0" lon="0" rev="0"/>
          </a:lightRig>
        </a:scene3d>
      </dgm:spPr>
      <dgm:t>
        <a:bodyPr/>
        <a:lstStyle/>
        <a:p>
          <a:endParaRPr lang="pt-BR"/>
        </a:p>
      </dgm:t>
    </dgm:pt>
    <dgm:pt modelId="{11EAE7F9-5A3B-4A73-8495-5ED1F8E2DD9F}">
      <dgm:prSet phldrT="[Texto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b="1" dirty="0"/>
            <a:t>Conceitos</a:t>
          </a:r>
        </a:p>
      </dgm:t>
    </dgm:pt>
    <dgm:pt modelId="{6DF0A19F-4E5E-4516-9742-D308604596B0}" type="parTrans" cxnId="{6352EE83-AA75-4584-B239-ECBBF838AB63}">
      <dgm:prSet/>
      <dgm:spPr/>
      <dgm:t>
        <a:bodyPr/>
        <a:lstStyle/>
        <a:p>
          <a:endParaRPr lang="pt-BR"/>
        </a:p>
      </dgm:t>
    </dgm:pt>
    <dgm:pt modelId="{BAEA486D-3C99-4107-A4F7-5474459E3B3D}" type="sibTrans" cxnId="{6352EE83-AA75-4584-B239-ECBBF838AB63}">
      <dgm:prSet/>
      <dgm:spPr/>
      <dgm:t>
        <a:bodyPr/>
        <a:lstStyle/>
        <a:p>
          <a:endParaRPr lang="pt-BR"/>
        </a:p>
      </dgm:t>
    </dgm:pt>
    <dgm:pt modelId="{FF93696C-2339-409C-9974-6DF3E94135A5}">
      <dgm:prSet phldrT="[Texto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dirty="0"/>
            <a:t>Prestação de Contas Física</a:t>
          </a:r>
        </a:p>
      </dgm:t>
    </dgm:pt>
    <dgm:pt modelId="{13109EE5-66D5-445C-92EA-9C25B1F985A0}" type="parTrans" cxnId="{E43E9DD9-F997-4C65-8DDD-6B0EE962F9DD}">
      <dgm:prSet/>
      <dgm:spPr/>
      <dgm:t>
        <a:bodyPr/>
        <a:lstStyle/>
        <a:p>
          <a:endParaRPr lang="pt-BR"/>
        </a:p>
      </dgm:t>
    </dgm:pt>
    <dgm:pt modelId="{5B2100E8-A246-4CF3-A4C2-98B96B3E8690}" type="sibTrans" cxnId="{E43E9DD9-F997-4C65-8DDD-6B0EE962F9DD}">
      <dgm:prSet/>
      <dgm:spPr/>
      <dgm:t>
        <a:bodyPr/>
        <a:lstStyle/>
        <a:p>
          <a:endParaRPr lang="pt-BR"/>
        </a:p>
      </dgm:t>
    </dgm:pt>
    <dgm:pt modelId="{2053212A-F484-4E6B-B696-9ED83CD272CC}">
      <dgm:prSet phldrT="[Texto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dirty="0"/>
            <a:t>Prestação de Contas Financeira</a:t>
          </a:r>
        </a:p>
      </dgm:t>
    </dgm:pt>
    <dgm:pt modelId="{A000DB8E-4A71-4941-A49C-2BCC89CA368D}" type="parTrans" cxnId="{A8714CC0-374D-4267-A8C5-F4EEB7CFA7F7}">
      <dgm:prSet/>
      <dgm:spPr/>
      <dgm:t>
        <a:bodyPr/>
        <a:lstStyle/>
        <a:p>
          <a:endParaRPr lang="pt-BR"/>
        </a:p>
      </dgm:t>
    </dgm:pt>
    <dgm:pt modelId="{1A09C087-45A5-406C-AF3A-F0A035AF5ED9}" type="sibTrans" cxnId="{A8714CC0-374D-4267-A8C5-F4EEB7CFA7F7}">
      <dgm:prSet/>
      <dgm:spPr/>
      <dgm:t>
        <a:bodyPr/>
        <a:lstStyle/>
        <a:p>
          <a:endParaRPr lang="pt-BR"/>
        </a:p>
      </dgm:t>
    </dgm:pt>
    <dgm:pt modelId="{1B64620A-1200-4653-A295-DCA86E866D81}">
      <dgm:prSet phldrT="[Texto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dirty="0"/>
            <a:t>Prestação de Contas Final</a:t>
          </a:r>
        </a:p>
      </dgm:t>
    </dgm:pt>
    <dgm:pt modelId="{1D5C557E-D887-412D-BC3B-C5C10008C924}" type="parTrans" cxnId="{3D9B4714-6682-42DD-A8EC-2F79E448BD7D}">
      <dgm:prSet/>
      <dgm:spPr/>
      <dgm:t>
        <a:bodyPr/>
        <a:lstStyle/>
        <a:p>
          <a:endParaRPr lang="pt-BR"/>
        </a:p>
      </dgm:t>
    </dgm:pt>
    <dgm:pt modelId="{FFCDD6D8-CF57-4B43-83C8-B4334507A453}" type="sibTrans" cxnId="{3D9B4714-6682-42DD-A8EC-2F79E448BD7D}">
      <dgm:prSet/>
      <dgm:spPr/>
      <dgm:t>
        <a:bodyPr/>
        <a:lstStyle/>
        <a:p>
          <a:endParaRPr lang="pt-BR"/>
        </a:p>
      </dgm:t>
    </dgm:pt>
    <dgm:pt modelId="{1D9E067C-65E0-4827-B8D1-5504A75EF022}">
      <dgm:prSet phldrT="[Texto]"/>
      <dgm:spPr>
        <a:solidFill>
          <a:schemeClr val="accent2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pt-BR" dirty="0"/>
            <a:t>Prestação de Contas Parcial</a:t>
          </a:r>
        </a:p>
      </dgm:t>
    </dgm:pt>
    <dgm:pt modelId="{7CAD93DD-1AED-4253-8230-EFCE42DE4CFE}" type="parTrans" cxnId="{81396FEC-4FA1-485A-ACAE-E2F85703A4EA}">
      <dgm:prSet/>
      <dgm:spPr/>
      <dgm:t>
        <a:bodyPr/>
        <a:lstStyle/>
        <a:p>
          <a:endParaRPr lang="pt-BR"/>
        </a:p>
      </dgm:t>
    </dgm:pt>
    <dgm:pt modelId="{EDA82231-1AAC-4AAA-9A8E-6875953A3FAF}" type="sibTrans" cxnId="{81396FEC-4FA1-485A-ACAE-E2F85703A4EA}">
      <dgm:prSet/>
      <dgm:spPr/>
      <dgm:t>
        <a:bodyPr/>
        <a:lstStyle/>
        <a:p>
          <a:endParaRPr lang="pt-BR"/>
        </a:p>
      </dgm:t>
    </dgm:pt>
    <dgm:pt modelId="{7489369A-5963-4142-985A-DFDB41F7CB6A}" type="pres">
      <dgm:prSet presAssocID="{5E1EF760-3851-4F4E-A6A4-B4936D9FD6F3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147AF5A-AAFC-485B-893B-514163545EDC}" type="pres">
      <dgm:prSet presAssocID="{5E1EF760-3851-4F4E-A6A4-B4936D9FD6F3}" presName="matrix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2DCCD686-34E3-494E-AE1B-6535DF2A5800}" type="pres">
      <dgm:prSet presAssocID="{5E1EF760-3851-4F4E-A6A4-B4936D9FD6F3}" presName="tile1" presStyleLbl="node1" presStyleIdx="0" presStyleCnt="4"/>
      <dgm:spPr/>
    </dgm:pt>
    <dgm:pt modelId="{6965CFF2-D398-4BF8-B66F-ADB98EC74FDD}" type="pres">
      <dgm:prSet presAssocID="{5E1EF760-3851-4F4E-A6A4-B4936D9FD6F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98A4A08-2177-4386-8B3E-F6404D989F80}" type="pres">
      <dgm:prSet presAssocID="{5E1EF760-3851-4F4E-A6A4-B4936D9FD6F3}" presName="tile2" presStyleLbl="node1" presStyleIdx="1" presStyleCnt="4"/>
      <dgm:spPr/>
    </dgm:pt>
    <dgm:pt modelId="{1FAFA4AC-98BB-4ADD-84BA-EEE61BD61F03}" type="pres">
      <dgm:prSet presAssocID="{5E1EF760-3851-4F4E-A6A4-B4936D9FD6F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7025C3F-FCF6-431D-843D-F56D30326DC2}" type="pres">
      <dgm:prSet presAssocID="{5E1EF760-3851-4F4E-A6A4-B4936D9FD6F3}" presName="tile3" presStyleLbl="node1" presStyleIdx="2" presStyleCnt="4"/>
      <dgm:spPr/>
    </dgm:pt>
    <dgm:pt modelId="{9FAF7CA0-68B3-4866-BB55-C26888600CA0}" type="pres">
      <dgm:prSet presAssocID="{5E1EF760-3851-4F4E-A6A4-B4936D9FD6F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4705224-C586-43DE-804D-3E7C6DD75CEC}" type="pres">
      <dgm:prSet presAssocID="{5E1EF760-3851-4F4E-A6A4-B4936D9FD6F3}" presName="tile4" presStyleLbl="node1" presStyleIdx="3" presStyleCnt="4"/>
      <dgm:spPr/>
    </dgm:pt>
    <dgm:pt modelId="{A411E678-B52E-4839-BD74-83FF8475C838}" type="pres">
      <dgm:prSet presAssocID="{5E1EF760-3851-4F4E-A6A4-B4936D9FD6F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CE6B4784-7740-4193-A8BF-78811817F94B}" type="pres">
      <dgm:prSet presAssocID="{5E1EF760-3851-4F4E-A6A4-B4936D9FD6F3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621E9402-6EE9-49B5-8DFF-1050EB7C25A0}" type="presOf" srcId="{1B64620A-1200-4653-A295-DCA86E866D81}" destId="{27025C3F-FCF6-431D-843D-F56D30326DC2}" srcOrd="0" destOrd="0" presId="urn:microsoft.com/office/officeart/2005/8/layout/matrix1"/>
    <dgm:cxn modelId="{6752420B-8118-432F-8DD3-3E5994B9DA4B}" type="presOf" srcId="{11EAE7F9-5A3B-4A73-8495-5ED1F8E2DD9F}" destId="{CE6B4784-7740-4193-A8BF-78811817F94B}" srcOrd="0" destOrd="0" presId="urn:microsoft.com/office/officeart/2005/8/layout/matrix1"/>
    <dgm:cxn modelId="{3D9B4714-6682-42DD-A8EC-2F79E448BD7D}" srcId="{11EAE7F9-5A3B-4A73-8495-5ED1F8E2DD9F}" destId="{1B64620A-1200-4653-A295-DCA86E866D81}" srcOrd="2" destOrd="0" parTransId="{1D5C557E-D887-412D-BC3B-C5C10008C924}" sibTransId="{FFCDD6D8-CF57-4B43-83C8-B4334507A453}"/>
    <dgm:cxn modelId="{8CB9B916-A7A2-41AC-9B7A-610CE4BFA0B6}" type="presOf" srcId="{FF93696C-2339-409C-9974-6DF3E94135A5}" destId="{2DCCD686-34E3-494E-AE1B-6535DF2A5800}" srcOrd="0" destOrd="0" presId="urn:microsoft.com/office/officeart/2005/8/layout/matrix1"/>
    <dgm:cxn modelId="{D2BDBE1E-C273-404E-A414-F74477507285}" type="presOf" srcId="{1D9E067C-65E0-4827-B8D1-5504A75EF022}" destId="{A411E678-B52E-4839-BD74-83FF8475C838}" srcOrd="1" destOrd="0" presId="urn:microsoft.com/office/officeart/2005/8/layout/matrix1"/>
    <dgm:cxn modelId="{AC787E26-5F3F-458A-A67E-34429CC7138E}" type="presOf" srcId="{FF93696C-2339-409C-9974-6DF3E94135A5}" destId="{6965CFF2-D398-4BF8-B66F-ADB98EC74FDD}" srcOrd="1" destOrd="0" presId="urn:microsoft.com/office/officeart/2005/8/layout/matrix1"/>
    <dgm:cxn modelId="{BACA1F3F-5891-4F5D-A7C6-5A408FC6397C}" type="presOf" srcId="{1D9E067C-65E0-4827-B8D1-5504A75EF022}" destId="{94705224-C586-43DE-804D-3E7C6DD75CEC}" srcOrd="0" destOrd="0" presId="urn:microsoft.com/office/officeart/2005/8/layout/matrix1"/>
    <dgm:cxn modelId="{3D48365F-58DB-458C-BDA9-3DB663404113}" type="presOf" srcId="{2053212A-F484-4E6B-B696-9ED83CD272CC}" destId="{1FAFA4AC-98BB-4ADD-84BA-EEE61BD61F03}" srcOrd="1" destOrd="0" presId="urn:microsoft.com/office/officeart/2005/8/layout/matrix1"/>
    <dgm:cxn modelId="{8B2A5172-AD67-422D-8F44-C7C47D54322F}" type="presOf" srcId="{1B64620A-1200-4653-A295-DCA86E866D81}" destId="{9FAF7CA0-68B3-4866-BB55-C26888600CA0}" srcOrd="1" destOrd="0" presId="urn:microsoft.com/office/officeart/2005/8/layout/matrix1"/>
    <dgm:cxn modelId="{7FAE097D-9C74-46A2-A060-4181087C7928}" type="presOf" srcId="{5E1EF760-3851-4F4E-A6A4-B4936D9FD6F3}" destId="{7489369A-5963-4142-985A-DFDB41F7CB6A}" srcOrd="0" destOrd="0" presId="urn:microsoft.com/office/officeart/2005/8/layout/matrix1"/>
    <dgm:cxn modelId="{12451482-1654-4894-9031-70DF1D178A74}" type="presOf" srcId="{2053212A-F484-4E6B-B696-9ED83CD272CC}" destId="{898A4A08-2177-4386-8B3E-F6404D989F80}" srcOrd="0" destOrd="0" presId="urn:microsoft.com/office/officeart/2005/8/layout/matrix1"/>
    <dgm:cxn modelId="{6352EE83-AA75-4584-B239-ECBBF838AB63}" srcId="{5E1EF760-3851-4F4E-A6A4-B4936D9FD6F3}" destId="{11EAE7F9-5A3B-4A73-8495-5ED1F8E2DD9F}" srcOrd="0" destOrd="0" parTransId="{6DF0A19F-4E5E-4516-9742-D308604596B0}" sibTransId="{BAEA486D-3C99-4107-A4F7-5474459E3B3D}"/>
    <dgm:cxn modelId="{A8714CC0-374D-4267-A8C5-F4EEB7CFA7F7}" srcId="{11EAE7F9-5A3B-4A73-8495-5ED1F8E2DD9F}" destId="{2053212A-F484-4E6B-B696-9ED83CD272CC}" srcOrd="1" destOrd="0" parTransId="{A000DB8E-4A71-4941-A49C-2BCC89CA368D}" sibTransId="{1A09C087-45A5-406C-AF3A-F0A035AF5ED9}"/>
    <dgm:cxn modelId="{E43E9DD9-F997-4C65-8DDD-6B0EE962F9DD}" srcId="{11EAE7F9-5A3B-4A73-8495-5ED1F8E2DD9F}" destId="{FF93696C-2339-409C-9974-6DF3E94135A5}" srcOrd="0" destOrd="0" parTransId="{13109EE5-66D5-445C-92EA-9C25B1F985A0}" sibTransId="{5B2100E8-A246-4CF3-A4C2-98B96B3E8690}"/>
    <dgm:cxn modelId="{81396FEC-4FA1-485A-ACAE-E2F85703A4EA}" srcId="{11EAE7F9-5A3B-4A73-8495-5ED1F8E2DD9F}" destId="{1D9E067C-65E0-4827-B8D1-5504A75EF022}" srcOrd="3" destOrd="0" parTransId="{7CAD93DD-1AED-4253-8230-EFCE42DE4CFE}" sibTransId="{EDA82231-1AAC-4AAA-9A8E-6875953A3FAF}"/>
    <dgm:cxn modelId="{24F2D5E1-3E9B-4887-A4BD-48A909B48762}" type="presParOf" srcId="{7489369A-5963-4142-985A-DFDB41F7CB6A}" destId="{3147AF5A-AAFC-485B-893B-514163545EDC}" srcOrd="0" destOrd="0" presId="urn:microsoft.com/office/officeart/2005/8/layout/matrix1"/>
    <dgm:cxn modelId="{0766353A-0DFC-4782-806E-AAD4B76D8AA0}" type="presParOf" srcId="{3147AF5A-AAFC-485B-893B-514163545EDC}" destId="{2DCCD686-34E3-494E-AE1B-6535DF2A5800}" srcOrd="0" destOrd="0" presId="urn:microsoft.com/office/officeart/2005/8/layout/matrix1"/>
    <dgm:cxn modelId="{9ADB85F3-7A9B-4858-9590-298623E0B030}" type="presParOf" srcId="{3147AF5A-AAFC-485B-893B-514163545EDC}" destId="{6965CFF2-D398-4BF8-B66F-ADB98EC74FDD}" srcOrd="1" destOrd="0" presId="urn:microsoft.com/office/officeart/2005/8/layout/matrix1"/>
    <dgm:cxn modelId="{8EF5C067-DAFB-4CB0-928B-1BF129331675}" type="presParOf" srcId="{3147AF5A-AAFC-485B-893B-514163545EDC}" destId="{898A4A08-2177-4386-8B3E-F6404D989F80}" srcOrd="2" destOrd="0" presId="urn:microsoft.com/office/officeart/2005/8/layout/matrix1"/>
    <dgm:cxn modelId="{26108DAA-6315-46CF-94BF-5FF91AE62AF7}" type="presParOf" srcId="{3147AF5A-AAFC-485B-893B-514163545EDC}" destId="{1FAFA4AC-98BB-4ADD-84BA-EEE61BD61F03}" srcOrd="3" destOrd="0" presId="urn:microsoft.com/office/officeart/2005/8/layout/matrix1"/>
    <dgm:cxn modelId="{E8390EB3-C410-4475-A718-92089E7A8759}" type="presParOf" srcId="{3147AF5A-AAFC-485B-893B-514163545EDC}" destId="{27025C3F-FCF6-431D-843D-F56D30326DC2}" srcOrd="4" destOrd="0" presId="urn:microsoft.com/office/officeart/2005/8/layout/matrix1"/>
    <dgm:cxn modelId="{F1938DF6-1F0A-46DC-85C0-E4D0D89A2E90}" type="presParOf" srcId="{3147AF5A-AAFC-485B-893B-514163545EDC}" destId="{9FAF7CA0-68B3-4866-BB55-C26888600CA0}" srcOrd="5" destOrd="0" presId="urn:microsoft.com/office/officeart/2005/8/layout/matrix1"/>
    <dgm:cxn modelId="{86DD60CF-E41D-46A5-BCEC-23E2E5B53B83}" type="presParOf" srcId="{3147AF5A-AAFC-485B-893B-514163545EDC}" destId="{94705224-C586-43DE-804D-3E7C6DD75CEC}" srcOrd="6" destOrd="0" presId="urn:microsoft.com/office/officeart/2005/8/layout/matrix1"/>
    <dgm:cxn modelId="{4FAEDF0B-7B57-437D-8783-93C83DE2C713}" type="presParOf" srcId="{3147AF5A-AAFC-485B-893B-514163545EDC}" destId="{A411E678-B52E-4839-BD74-83FF8475C838}" srcOrd="7" destOrd="0" presId="urn:microsoft.com/office/officeart/2005/8/layout/matrix1"/>
    <dgm:cxn modelId="{7CFB4039-236A-44EC-A885-392719CC016A}" type="presParOf" srcId="{7489369A-5963-4142-985A-DFDB41F7CB6A}" destId="{CE6B4784-7740-4193-A8BF-78811817F94B}" srcOrd="1" destOrd="0" presId="urn:microsoft.com/office/officeart/2005/8/layout/matrix1"/>
  </dgm:cxnLst>
  <dgm:bg>
    <a:effectLst>
      <a:outerShdw blurRad="76200" dir="13500000" sy="23000" kx="1200000" algn="br" rotWithShape="0">
        <a:prstClr val="black">
          <a:alpha val="2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4213EB-47CF-459E-BFAA-7502596CF9C2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52B11EF-EEEA-43FB-9B43-D0B01B9D9DF2}">
      <dgm:prSet phldrT="[Texto]" custT="1"/>
      <dgm:spPr/>
      <dgm:t>
        <a:bodyPr/>
        <a:lstStyle/>
        <a:p>
          <a:r>
            <a:rPr lang="pt-BR" sz="4000" b="1" dirty="0"/>
            <a:t>Controle Finalístico</a:t>
          </a:r>
        </a:p>
        <a:p>
          <a:r>
            <a:rPr lang="pt-BR" sz="4000" b="1" dirty="0"/>
            <a:t>CoEx</a:t>
          </a:r>
        </a:p>
      </dgm:t>
    </dgm:pt>
    <dgm:pt modelId="{CA493023-0FA5-4AB5-8588-4912F4FD22D8}" type="parTrans" cxnId="{AF4C6204-0526-4CA4-8326-0FCF52819CC4}">
      <dgm:prSet/>
      <dgm:spPr/>
      <dgm:t>
        <a:bodyPr/>
        <a:lstStyle/>
        <a:p>
          <a:endParaRPr lang="pt-BR"/>
        </a:p>
      </dgm:t>
    </dgm:pt>
    <dgm:pt modelId="{E6E8545C-A211-45AE-8803-305C14CCF742}" type="sibTrans" cxnId="{AF4C6204-0526-4CA4-8326-0FCF52819CC4}">
      <dgm:prSet/>
      <dgm:spPr/>
      <dgm:t>
        <a:bodyPr/>
        <a:lstStyle/>
        <a:p>
          <a:endParaRPr lang="pt-BR"/>
        </a:p>
      </dgm:t>
    </dgm:pt>
    <dgm:pt modelId="{E98477C2-2604-467C-A67C-DBD119146E16}">
      <dgm:prSet phldrT="[Texto]" custT="1"/>
      <dgm:spPr/>
      <dgm:t>
        <a:bodyPr/>
        <a:lstStyle/>
        <a:p>
          <a:r>
            <a:rPr lang="pt-BR" sz="2800" dirty="0"/>
            <a:t>Resultado Esperado x Resultado Alcançado</a:t>
          </a:r>
        </a:p>
      </dgm:t>
    </dgm:pt>
    <dgm:pt modelId="{43AE8701-AA96-4825-B64D-D37AD891B842}" type="parTrans" cxnId="{662DE338-2898-42F5-9CD5-FBF3312C326D}">
      <dgm:prSet/>
      <dgm:spPr/>
      <dgm:t>
        <a:bodyPr/>
        <a:lstStyle/>
        <a:p>
          <a:endParaRPr lang="pt-BR"/>
        </a:p>
      </dgm:t>
    </dgm:pt>
    <dgm:pt modelId="{2C6E884D-B652-491C-82CF-132EC3497CE0}" type="sibTrans" cxnId="{662DE338-2898-42F5-9CD5-FBF3312C326D}">
      <dgm:prSet/>
      <dgm:spPr/>
      <dgm:t>
        <a:bodyPr/>
        <a:lstStyle/>
        <a:p>
          <a:endParaRPr lang="pt-BR"/>
        </a:p>
      </dgm:t>
    </dgm:pt>
    <dgm:pt modelId="{0A50D31D-A0A2-490E-9959-709F0093ABA9}">
      <dgm:prSet phldrT="[Texto]" custT="1"/>
      <dgm:spPr/>
      <dgm:t>
        <a:bodyPr/>
        <a:lstStyle/>
        <a:p>
          <a:r>
            <a:rPr lang="pt-BR" sz="2800" dirty="0"/>
            <a:t>Prestação de Contas Física</a:t>
          </a:r>
        </a:p>
      </dgm:t>
    </dgm:pt>
    <dgm:pt modelId="{45160EB8-3532-410C-A33D-BAB769BCDE50}" type="parTrans" cxnId="{70CD6008-D96D-4B32-8160-5E5431E4AD93}">
      <dgm:prSet/>
      <dgm:spPr/>
      <dgm:t>
        <a:bodyPr/>
        <a:lstStyle/>
        <a:p>
          <a:endParaRPr lang="pt-BR"/>
        </a:p>
      </dgm:t>
    </dgm:pt>
    <dgm:pt modelId="{9F718BAC-98DA-4724-A07A-3801A20DABF6}" type="sibTrans" cxnId="{70CD6008-D96D-4B32-8160-5E5431E4AD93}">
      <dgm:prSet/>
      <dgm:spPr/>
      <dgm:t>
        <a:bodyPr/>
        <a:lstStyle/>
        <a:p>
          <a:endParaRPr lang="pt-BR"/>
        </a:p>
      </dgm:t>
    </dgm:pt>
    <dgm:pt modelId="{01EB4C30-827B-47AD-8AEF-759AD08959AB}">
      <dgm:prSet phldrT="[Texto]" custT="1"/>
      <dgm:spPr/>
      <dgm:t>
        <a:bodyPr/>
        <a:lstStyle/>
        <a:p>
          <a:r>
            <a:rPr lang="pt-BR" sz="4000" b="1" dirty="0"/>
            <a:t>Controle de Gestão</a:t>
          </a:r>
        </a:p>
        <a:p>
          <a:r>
            <a:rPr lang="pt-BR" sz="4000" b="1" dirty="0"/>
            <a:t>ProAd</a:t>
          </a:r>
        </a:p>
      </dgm:t>
    </dgm:pt>
    <dgm:pt modelId="{DA86A350-E825-4CB6-B1C5-703A8324C4B3}" type="parTrans" cxnId="{D2B71938-9E78-4F32-AEEF-E21143AA6581}">
      <dgm:prSet/>
      <dgm:spPr/>
      <dgm:t>
        <a:bodyPr/>
        <a:lstStyle/>
        <a:p>
          <a:endParaRPr lang="pt-BR"/>
        </a:p>
      </dgm:t>
    </dgm:pt>
    <dgm:pt modelId="{EA1D95D4-EE6F-417D-B6ED-FB6332B40F39}" type="sibTrans" cxnId="{D2B71938-9E78-4F32-AEEF-E21143AA6581}">
      <dgm:prSet/>
      <dgm:spPr/>
      <dgm:t>
        <a:bodyPr/>
        <a:lstStyle/>
        <a:p>
          <a:endParaRPr lang="pt-BR"/>
        </a:p>
      </dgm:t>
    </dgm:pt>
    <dgm:pt modelId="{D345C0AD-9987-41CB-843E-E2F6B24052EC}">
      <dgm:prSet phldrT="[Texto]"/>
      <dgm:spPr/>
      <dgm:t>
        <a:bodyPr/>
        <a:lstStyle/>
        <a:p>
          <a:r>
            <a:rPr lang="pt-BR" dirty="0"/>
            <a:t>Instância Central de Gestão de Quaisquer Ajustes celebrados pela UFSCar</a:t>
          </a:r>
        </a:p>
      </dgm:t>
    </dgm:pt>
    <dgm:pt modelId="{034B2E53-F80D-4A84-8133-3532B566A0FC}" type="parTrans" cxnId="{9542F8D5-75FD-431F-A739-F19005434E30}">
      <dgm:prSet/>
      <dgm:spPr/>
      <dgm:t>
        <a:bodyPr/>
        <a:lstStyle/>
        <a:p>
          <a:endParaRPr lang="pt-BR"/>
        </a:p>
      </dgm:t>
    </dgm:pt>
    <dgm:pt modelId="{3E94E2E6-67B8-4C5A-98A1-77C6749B4BC1}" type="sibTrans" cxnId="{9542F8D5-75FD-431F-A739-F19005434E30}">
      <dgm:prSet/>
      <dgm:spPr/>
      <dgm:t>
        <a:bodyPr/>
        <a:lstStyle/>
        <a:p>
          <a:endParaRPr lang="pt-BR"/>
        </a:p>
      </dgm:t>
    </dgm:pt>
    <dgm:pt modelId="{8FDD7BD8-25AE-4900-BB0A-91A3C2C54ECF}">
      <dgm:prSet phldrT="[Texto]"/>
      <dgm:spPr/>
      <dgm:t>
        <a:bodyPr/>
        <a:lstStyle/>
        <a:p>
          <a:r>
            <a:rPr lang="pt-BR" dirty="0"/>
            <a:t>Prestação de Contas Financeira</a:t>
          </a:r>
        </a:p>
      </dgm:t>
    </dgm:pt>
    <dgm:pt modelId="{C9B6BA34-58E0-4834-9ABC-634BBD4D7C7C}" type="parTrans" cxnId="{773A1681-7E0A-4F6A-B73D-6AF79334E58A}">
      <dgm:prSet/>
      <dgm:spPr/>
      <dgm:t>
        <a:bodyPr/>
        <a:lstStyle/>
        <a:p>
          <a:endParaRPr lang="pt-BR"/>
        </a:p>
      </dgm:t>
    </dgm:pt>
    <dgm:pt modelId="{1000B62F-1EF9-466C-BD22-45FB47BED890}" type="sibTrans" cxnId="{773A1681-7E0A-4F6A-B73D-6AF79334E58A}">
      <dgm:prSet/>
      <dgm:spPr/>
      <dgm:t>
        <a:bodyPr/>
        <a:lstStyle/>
        <a:p>
          <a:endParaRPr lang="pt-BR"/>
        </a:p>
      </dgm:t>
    </dgm:pt>
    <dgm:pt modelId="{FA5BDF00-45D0-47BE-844E-251ADC13E6AB}">
      <dgm:prSet phldrT="[Texto]" custT="1"/>
      <dgm:spPr/>
      <dgm:t>
        <a:bodyPr/>
        <a:lstStyle/>
        <a:p>
          <a:r>
            <a:rPr lang="pt-BR" sz="2400" dirty="0"/>
            <a:t>Relatório Final: apreciado pelo fiscal e por todo o sistema de governança da extensão</a:t>
          </a:r>
        </a:p>
      </dgm:t>
    </dgm:pt>
    <dgm:pt modelId="{7197E368-B688-4FF4-AC43-D9F242E3851B}" type="parTrans" cxnId="{815E97AC-810F-419C-B62F-BEC1EDC751B2}">
      <dgm:prSet/>
      <dgm:spPr/>
      <dgm:t>
        <a:bodyPr/>
        <a:lstStyle/>
        <a:p>
          <a:endParaRPr lang="pt-BR"/>
        </a:p>
      </dgm:t>
    </dgm:pt>
    <dgm:pt modelId="{B73D61DE-CBBB-4193-B724-6909C7419A89}" type="sibTrans" cxnId="{815E97AC-810F-419C-B62F-BEC1EDC751B2}">
      <dgm:prSet/>
      <dgm:spPr/>
      <dgm:t>
        <a:bodyPr/>
        <a:lstStyle/>
        <a:p>
          <a:endParaRPr lang="pt-BR"/>
        </a:p>
      </dgm:t>
    </dgm:pt>
    <dgm:pt modelId="{B0739A86-3DEB-40A1-B0A3-5AD705BF11CE}">
      <dgm:prSet phldrT="[Texto]"/>
      <dgm:spPr/>
      <dgm:t>
        <a:bodyPr/>
        <a:lstStyle/>
        <a:p>
          <a:r>
            <a:rPr lang="pt-BR" dirty="0"/>
            <a:t>Emite o Termo de Encerramento do Ajuste</a:t>
          </a:r>
        </a:p>
      </dgm:t>
    </dgm:pt>
    <dgm:pt modelId="{5B7461F6-9C23-4748-879E-57FEB48FBAEC}" type="parTrans" cxnId="{C3C69C9C-AF39-4DB9-A914-ED7D8639CE8A}">
      <dgm:prSet/>
      <dgm:spPr/>
      <dgm:t>
        <a:bodyPr/>
        <a:lstStyle/>
        <a:p>
          <a:endParaRPr lang="pt-BR"/>
        </a:p>
      </dgm:t>
    </dgm:pt>
    <dgm:pt modelId="{64069ADC-653E-4C27-98C0-CB4FAA7B06CE}" type="sibTrans" cxnId="{C3C69C9C-AF39-4DB9-A914-ED7D8639CE8A}">
      <dgm:prSet/>
      <dgm:spPr/>
      <dgm:t>
        <a:bodyPr/>
        <a:lstStyle/>
        <a:p>
          <a:endParaRPr lang="pt-BR"/>
        </a:p>
      </dgm:t>
    </dgm:pt>
    <dgm:pt modelId="{310D877A-06D4-4B10-B755-AB9CA7643D56}" type="pres">
      <dgm:prSet presAssocID="{1F4213EB-47CF-459E-BFAA-7502596CF9C2}" presName="theList" presStyleCnt="0">
        <dgm:presLayoutVars>
          <dgm:dir/>
          <dgm:animLvl val="lvl"/>
          <dgm:resizeHandles val="exact"/>
        </dgm:presLayoutVars>
      </dgm:prSet>
      <dgm:spPr/>
    </dgm:pt>
    <dgm:pt modelId="{41780B56-1F79-4104-B662-7B275AC3F36D}" type="pres">
      <dgm:prSet presAssocID="{D52B11EF-EEEA-43FB-9B43-D0B01B9D9DF2}" presName="compNode" presStyleCnt="0"/>
      <dgm:spPr/>
    </dgm:pt>
    <dgm:pt modelId="{2D41375A-78F6-405D-9FFD-6CE23ECCD83A}" type="pres">
      <dgm:prSet presAssocID="{D52B11EF-EEEA-43FB-9B43-D0B01B9D9DF2}" presName="aNode" presStyleLbl="bgShp" presStyleIdx="0" presStyleCnt="2"/>
      <dgm:spPr/>
    </dgm:pt>
    <dgm:pt modelId="{221AC62D-D926-4AF6-9A97-0FF351A4971C}" type="pres">
      <dgm:prSet presAssocID="{D52B11EF-EEEA-43FB-9B43-D0B01B9D9DF2}" presName="textNode" presStyleLbl="bgShp" presStyleIdx="0" presStyleCnt="2"/>
      <dgm:spPr/>
    </dgm:pt>
    <dgm:pt modelId="{28D94838-A897-4D38-89BB-BDD761C484DC}" type="pres">
      <dgm:prSet presAssocID="{D52B11EF-EEEA-43FB-9B43-D0B01B9D9DF2}" presName="compChildNode" presStyleCnt="0"/>
      <dgm:spPr/>
    </dgm:pt>
    <dgm:pt modelId="{4130A1C1-B4FA-4D39-ADB0-590347638CDF}" type="pres">
      <dgm:prSet presAssocID="{D52B11EF-EEEA-43FB-9B43-D0B01B9D9DF2}" presName="theInnerList" presStyleCnt="0"/>
      <dgm:spPr/>
    </dgm:pt>
    <dgm:pt modelId="{41A0D94E-9246-47AE-A713-747C0C668874}" type="pres">
      <dgm:prSet presAssocID="{E98477C2-2604-467C-A67C-DBD119146E16}" presName="childNode" presStyleLbl="node1" presStyleIdx="0" presStyleCnt="6">
        <dgm:presLayoutVars>
          <dgm:bulletEnabled val="1"/>
        </dgm:presLayoutVars>
      </dgm:prSet>
      <dgm:spPr/>
    </dgm:pt>
    <dgm:pt modelId="{C9C5F1D4-5F40-4F24-BF4C-84614A422E8D}" type="pres">
      <dgm:prSet presAssocID="{E98477C2-2604-467C-A67C-DBD119146E16}" presName="aSpace2" presStyleCnt="0"/>
      <dgm:spPr/>
    </dgm:pt>
    <dgm:pt modelId="{899656B3-EA62-42A3-B3B0-2703AFDFBF47}" type="pres">
      <dgm:prSet presAssocID="{0A50D31D-A0A2-490E-9959-709F0093ABA9}" presName="childNode" presStyleLbl="node1" presStyleIdx="1" presStyleCnt="6">
        <dgm:presLayoutVars>
          <dgm:bulletEnabled val="1"/>
        </dgm:presLayoutVars>
      </dgm:prSet>
      <dgm:spPr/>
    </dgm:pt>
    <dgm:pt modelId="{AEBBB410-A0A7-45D8-9A2F-8F5DDE2E45F6}" type="pres">
      <dgm:prSet presAssocID="{0A50D31D-A0A2-490E-9959-709F0093ABA9}" presName="aSpace2" presStyleCnt="0"/>
      <dgm:spPr/>
    </dgm:pt>
    <dgm:pt modelId="{E580C0BA-6541-4838-A3BE-CC395DF1D987}" type="pres">
      <dgm:prSet presAssocID="{FA5BDF00-45D0-47BE-844E-251ADC13E6AB}" presName="childNode" presStyleLbl="node1" presStyleIdx="2" presStyleCnt="6">
        <dgm:presLayoutVars>
          <dgm:bulletEnabled val="1"/>
        </dgm:presLayoutVars>
      </dgm:prSet>
      <dgm:spPr/>
    </dgm:pt>
    <dgm:pt modelId="{B4F6521C-151B-4BA2-9C84-C56EF38FA63B}" type="pres">
      <dgm:prSet presAssocID="{D52B11EF-EEEA-43FB-9B43-D0B01B9D9DF2}" presName="aSpace" presStyleCnt="0"/>
      <dgm:spPr/>
    </dgm:pt>
    <dgm:pt modelId="{2ED4DBED-7BC5-4C21-A86D-170E844B22A6}" type="pres">
      <dgm:prSet presAssocID="{01EB4C30-827B-47AD-8AEF-759AD08959AB}" presName="compNode" presStyleCnt="0"/>
      <dgm:spPr/>
    </dgm:pt>
    <dgm:pt modelId="{63E0FEAF-C201-43C8-9185-72F521785C3E}" type="pres">
      <dgm:prSet presAssocID="{01EB4C30-827B-47AD-8AEF-759AD08959AB}" presName="aNode" presStyleLbl="bgShp" presStyleIdx="1" presStyleCnt="2"/>
      <dgm:spPr/>
    </dgm:pt>
    <dgm:pt modelId="{BCE270A8-5A8F-43C0-8011-6202E6E04213}" type="pres">
      <dgm:prSet presAssocID="{01EB4C30-827B-47AD-8AEF-759AD08959AB}" presName="textNode" presStyleLbl="bgShp" presStyleIdx="1" presStyleCnt="2"/>
      <dgm:spPr/>
    </dgm:pt>
    <dgm:pt modelId="{CCE16257-9A8E-4F31-9A8C-7FE2AF97803E}" type="pres">
      <dgm:prSet presAssocID="{01EB4C30-827B-47AD-8AEF-759AD08959AB}" presName="compChildNode" presStyleCnt="0"/>
      <dgm:spPr/>
    </dgm:pt>
    <dgm:pt modelId="{3FA3BC44-F68A-4606-A4D2-0AF96A60485C}" type="pres">
      <dgm:prSet presAssocID="{01EB4C30-827B-47AD-8AEF-759AD08959AB}" presName="theInnerList" presStyleCnt="0"/>
      <dgm:spPr/>
    </dgm:pt>
    <dgm:pt modelId="{0742A681-F914-4525-8D46-ACBF8ECC5D03}" type="pres">
      <dgm:prSet presAssocID="{D345C0AD-9987-41CB-843E-E2F6B24052EC}" presName="childNode" presStyleLbl="node1" presStyleIdx="3" presStyleCnt="6">
        <dgm:presLayoutVars>
          <dgm:bulletEnabled val="1"/>
        </dgm:presLayoutVars>
      </dgm:prSet>
      <dgm:spPr/>
    </dgm:pt>
    <dgm:pt modelId="{F82146A7-0C38-41F5-BA2D-2A69B8658D86}" type="pres">
      <dgm:prSet presAssocID="{D345C0AD-9987-41CB-843E-E2F6B24052EC}" presName="aSpace2" presStyleCnt="0"/>
      <dgm:spPr/>
    </dgm:pt>
    <dgm:pt modelId="{9A8DCA08-B5EF-45F6-966C-7CCEBFE7F938}" type="pres">
      <dgm:prSet presAssocID="{8FDD7BD8-25AE-4900-BB0A-91A3C2C54ECF}" presName="childNode" presStyleLbl="node1" presStyleIdx="4" presStyleCnt="6">
        <dgm:presLayoutVars>
          <dgm:bulletEnabled val="1"/>
        </dgm:presLayoutVars>
      </dgm:prSet>
      <dgm:spPr/>
    </dgm:pt>
    <dgm:pt modelId="{6BCF36CA-4451-446C-8646-FECAEA7313C5}" type="pres">
      <dgm:prSet presAssocID="{8FDD7BD8-25AE-4900-BB0A-91A3C2C54ECF}" presName="aSpace2" presStyleCnt="0"/>
      <dgm:spPr/>
    </dgm:pt>
    <dgm:pt modelId="{6C858977-934B-4A75-9B84-41F447F7F141}" type="pres">
      <dgm:prSet presAssocID="{B0739A86-3DEB-40A1-B0A3-5AD705BF11CE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AF4C6204-0526-4CA4-8326-0FCF52819CC4}" srcId="{1F4213EB-47CF-459E-BFAA-7502596CF9C2}" destId="{D52B11EF-EEEA-43FB-9B43-D0B01B9D9DF2}" srcOrd="0" destOrd="0" parTransId="{CA493023-0FA5-4AB5-8588-4912F4FD22D8}" sibTransId="{E6E8545C-A211-45AE-8803-305C14CCF742}"/>
    <dgm:cxn modelId="{70CD6008-D96D-4B32-8160-5E5431E4AD93}" srcId="{D52B11EF-EEEA-43FB-9B43-D0B01B9D9DF2}" destId="{0A50D31D-A0A2-490E-9959-709F0093ABA9}" srcOrd="1" destOrd="0" parTransId="{45160EB8-3532-410C-A33D-BAB769BCDE50}" sibTransId="{9F718BAC-98DA-4724-A07A-3801A20DABF6}"/>
    <dgm:cxn modelId="{38E29A28-A0C9-404B-B21B-15B2C78151D8}" type="presOf" srcId="{8FDD7BD8-25AE-4900-BB0A-91A3C2C54ECF}" destId="{9A8DCA08-B5EF-45F6-966C-7CCEBFE7F938}" srcOrd="0" destOrd="0" presId="urn:microsoft.com/office/officeart/2005/8/layout/lProcess2"/>
    <dgm:cxn modelId="{D2B71938-9E78-4F32-AEEF-E21143AA6581}" srcId="{1F4213EB-47CF-459E-BFAA-7502596CF9C2}" destId="{01EB4C30-827B-47AD-8AEF-759AD08959AB}" srcOrd="1" destOrd="0" parTransId="{DA86A350-E825-4CB6-B1C5-703A8324C4B3}" sibTransId="{EA1D95D4-EE6F-417D-B6ED-FB6332B40F39}"/>
    <dgm:cxn modelId="{662DE338-2898-42F5-9CD5-FBF3312C326D}" srcId="{D52B11EF-EEEA-43FB-9B43-D0B01B9D9DF2}" destId="{E98477C2-2604-467C-A67C-DBD119146E16}" srcOrd="0" destOrd="0" parTransId="{43AE8701-AA96-4825-B64D-D37AD891B842}" sibTransId="{2C6E884D-B652-491C-82CF-132EC3497CE0}"/>
    <dgm:cxn modelId="{AAB7AD60-121D-49FB-8556-EC236FB6A3E7}" type="presOf" srcId="{01EB4C30-827B-47AD-8AEF-759AD08959AB}" destId="{63E0FEAF-C201-43C8-9185-72F521785C3E}" srcOrd="0" destOrd="0" presId="urn:microsoft.com/office/officeart/2005/8/layout/lProcess2"/>
    <dgm:cxn modelId="{AEE3F549-6B2F-4CF3-A46F-B4FD300E9E67}" type="presOf" srcId="{D345C0AD-9987-41CB-843E-E2F6B24052EC}" destId="{0742A681-F914-4525-8D46-ACBF8ECC5D03}" srcOrd="0" destOrd="0" presId="urn:microsoft.com/office/officeart/2005/8/layout/lProcess2"/>
    <dgm:cxn modelId="{8A81A974-5671-4B14-932B-85B3688E6655}" type="presOf" srcId="{E98477C2-2604-467C-A67C-DBD119146E16}" destId="{41A0D94E-9246-47AE-A713-747C0C668874}" srcOrd="0" destOrd="0" presId="urn:microsoft.com/office/officeart/2005/8/layout/lProcess2"/>
    <dgm:cxn modelId="{90563E7F-99D3-48F0-9F6A-E47957B4FC4D}" type="presOf" srcId="{FA5BDF00-45D0-47BE-844E-251ADC13E6AB}" destId="{E580C0BA-6541-4838-A3BE-CC395DF1D987}" srcOrd="0" destOrd="0" presId="urn:microsoft.com/office/officeart/2005/8/layout/lProcess2"/>
    <dgm:cxn modelId="{959F7B80-F43A-4DB1-9E13-2E3EA30FB84B}" type="presOf" srcId="{1F4213EB-47CF-459E-BFAA-7502596CF9C2}" destId="{310D877A-06D4-4B10-B755-AB9CA7643D56}" srcOrd="0" destOrd="0" presId="urn:microsoft.com/office/officeart/2005/8/layout/lProcess2"/>
    <dgm:cxn modelId="{773A1681-7E0A-4F6A-B73D-6AF79334E58A}" srcId="{01EB4C30-827B-47AD-8AEF-759AD08959AB}" destId="{8FDD7BD8-25AE-4900-BB0A-91A3C2C54ECF}" srcOrd="1" destOrd="0" parTransId="{C9B6BA34-58E0-4834-9ABC-634BBD4D7C7C}" sibTransId="{1000B62F-1EF9-466C-BD22-45FB47BED890}"/>
    <dgm:cxn modelId="{C3C69C9C-AF39-4DB9-A914-ED7D8639CE8A}" srcId="{01EB4C30-827B-47AD-8AEF-759AD08959AB}" destId="{B0739A86-3DEB-40A1-B0A3-5AD705BF11CE}" srcOrd="2" destOrd="0" parTransId="{5B7461F6-9C23-4748-879E-57FEB48FBAEC}" sibTransId="{64069ADC-653E-4C27-98C0-CB4FAA7B06CE}"/>
    <dgm:cxn modelId="{5C625BA6-8D9C-4714-87D5-940B97BDA1BB}" type="presOf" srcId="{D52B11EF-EEEA-43FB-9B43-D0B01B9D9DF2}" destId="{221AC62D-D926-4AF6-9A97-0FF351A4971C}" srcOrd="1" destOrd="0" presId="urn:microsoft.com/office/officeart/2005/8/layout/lProcess2"/>
    <dgm:cxn modelId="{7B37DBAB-9398-43BA-B3BB-0BF7A4990A3C}" type="presOf" srcId="{0A50D31D-A0A2-490E-9959-709F0093ABA9}" destId="{899656B3-EA62-42A3-B3B0-2703AFDFBF47}" srcOrd="0" destOrd="0" presId="urn:microsoft.com/office/officeart/2005/8/layout/lProcess2"/>
    <dgm:cxn modelId="{815E97AC-810F-419C-B62F-BEC1EDC751B2}" srcId="{D52B11EF-EEEA-43FB-9B43-D0B01B9D9DF2}" destId="{FA5BDF00-45D0-47BE-844E-251ADC13E6AB}" srcOrd="2" destOrd="0" parTransId="{7197E368-B688-4FF4-AC43-D9F242E3851B}" sibTransId="{B73D61DE-CBBB-4193-B724-6909C7419A89}"/>
    <dgm:cxn modelId="{552634C0-C117-4BFF-8C11-66AADCABD895}" type="presOf" srcId="{B0739A86-3DEB-40A1-B0A3-5AD705BF11CE}" destId="{6C858977-934B-4A75-9B84-41F447F7F141}" srcOrd="0" destOrd="0" presId="urn:microsoft.com/office/officeart/2005/8/layout/lProcess2"/>
    <dgm:cxn modelId="{4D0874C1-5C65-4DCA-A540-F7EC63E743B8}" type="presOf" srcId="{01EB4C30-827B-47AD-8AEF-759AD08959AB}" destId="{BCE270A8-5A8F-43C0-8011-6202E6E04213}" srcOrd="1" destOrd="0" presId="urn:microsoft.com/office/officeart/2005/8/layout/lProcess2"/>
    <dgm:cxn modelId="{9542F8D5-75FD-431F-A739-F19005434E30}" srcId="{01EB4C30-827B-47AD-8AEF-759AD08959AB}" destId="{D345C0AD-9987-41CB-843E-E2F6B24052EC}" srcOrd="0" destOrd="0" parTransId="{034B2E53-F80D-4A84-8133-3532B566A0FC}" sibTransId="{3E94E2E6-67B8-4C5A-98A1-77C6749B4BC1}"/>
    <dgm:cxn modelId="{6DF7E8F7-C61A-4EA4-B7BF-EB17311CC6D1}" type="presOf" srcId="{D52B11EF-EEEA-43FB-9B43-D0B01B9D9DF2}" destId="{2D41375A-78F6-405D-9FFD-6CE23ECCD83A}" srcOrd="0" destOrd="0" presId="urn:microsoft.com/office/officeart/2005/8/layout/lProcess2"/>
    <dgm:cxn modelId="{C33A9391-10FD-47CC-9713-F29941E45539}" type="presParOf" srcId="{310D877A-06D4-4B10-B755-AB9CA7643D56}" destId="{41780B56-1F79-4104-B662-7B275AC3F36D}" srcOrd="0" destOrd="0" presId="urn:microsoft.com/office/officeart/2005/8/layout/lProcess2"/>
    <dgm:cxn modelId="{60E2DE0D-B5A4-4192-9D73-4D2CB8408887}" type="presParOf" srcId="{41780B56-1F79-4104-B662-7B275AC3F36D}" destId="{2D41375A-78F6-405D-9FFD-6CE23ECCD83A}" srcOrd="0" destOrd="0" presId="urn:microsoft.com/office/officeart/2005/8/layout/lProcess2"/>
    <dgm:cxn modelId="{D40D58D9-47A3-4087-BC06-E9611E3383E7}" type="presParOf" srcId="{41780B56-1F79-4104-B662-7B275AC3F36D}" destId="{221AC62D-D926-4AF6-9A97-0FF351A4971C}" srcOrd="1" destOrd="0" presId="urn:microsoft.com/office/officeart/2005/8/layout/lProcess2"/>
    <dgm:cxn modelId="{DAF360B3-974C-403C-96FB-85EC8B3B4AB7}" type="presParOf" srcId="{41780B56-1F79-4104-B662-7B275AC3F36D}" destId="{28D94838-A897-4D38-89BB-BDD761C484DC}" srcOrd="2" destOrd="0" presId="urn:microsoft.com/office/officeart/2005/8/layout/lProcess2"/>
    <dgm:cxn modelId="{4D54AC97-6552-41D1-AD75-2A76403B39AA}" type="presParOf" srcId="{28D94838-A897-4D38-89BB-BDD761C484DC}" destId="{4130A1C1-B4FA-4D39-ADB0-590347638CDF}" srcOrd="0" destOrd="0" presId="urn:microsoft.com/office/officeart/2005/8/layout/lProcess2"/>
    <dgm:cxn modelId="{200ECCB6-F3C1-446C-BFED-4AF0E0DD6C9A}" type="presParOf" srcId="{4130A1C1-B4FA-4D39-ADB0-590347638CDF}" destId="{41A0D94E-9246-47AE-A713-747C0C668874}" srcOrd="0" destOrd="0" presId="urn:microsoft.com/office/officeart/2005/8/layout/lProcess2"/>
    <dgm:cxn modelId="{5F5A846F-01A8-4FA2-96DA-100D0A5290FF}" type="presParOf" srcId="{4130A1C1-B4FA-4D39-ADB0-590347638CDF}" destId="{C9C5F1D4-5F40-4F24-BF4C-84614A422E8D}" srcOrd="1" destOrd="0" presId="urn:microsoft.com/office/officeart/2005/8/layout/lProcess2"/>
    <dgm:cxn modelId="{7A5AAB20-714D-402D-B284-B6F60769C047}" type="presParOf" srcId="{4130A1C1-B4FA-4D39-ADB0-590347638CDF}" destId="{899656B3-EA62-42A3-B3B0-2703AFDFBF47}" srcOrd="2" destOrd="0" presId="urn:microsoft.com/office/officeart/2005/8/layout/lProcess2"/>
    <dgm:cxn modelId="{082BBEC7-EFA8-41A3-936B-1F218911E408}" type="presParOf" srcId="{4130A1C1-B4FA-4D39-ADB0-590347638CDF}" destId="{AEBBB410-A0A7-45D8-9A2F-8F5DDE2E45F6}" srcOrd="3" destOrd="0" presId="urn:microsoft.com/office/officeart/2005/8/layout/lProcess2"/>
    <dgm:cxn modelId="{FCEE977C-33CF-4A6D-8AE0-61F1A4155AC7}" type="presParOf" srcId="{4130A1C1-B4FA-4D39-ADB0-590347638CDF}" destId="{E580C0BA-6541-4838-A3BE-CC395DF1D987}" srcOrd="4" destOrd="0" presId="urn:microsoft.com/office/officeart/2005/8/layout/lProcess2"/>
    <dgm:cxn modelId="{A48D5B6F-6994-4C69-9D69-55C566AEE9A9}" type="presParOf" srcId="{310D877A-06D4-4B10-B755-AB9CA7643D56}" destId="{B4F6521C-151B-4BA2-9C84-C56EF38FA63B}" srcOrd="1" destOrd="0" presId="urn:microsoft.com/office/officeart/2005/8/layout/lProcess2"/>
    <dgm:cxn modelId="{7155D250-DE92-46CB-9C1B-0F05869420F2}" type="presParOf" srcId="{310D877A-06D4-4B10-B755-AB9CA7643D56}" destId="{2ED4DBED-7BC5-4C21-A86D-170E844B22A6}" srcOrd="2" destOrd="0" presId="urn:microsoft.com/office/officeart/2005/8/layout/lProcess2"/>
    <dgm:cxn modelId="{240B6F10-224F-40A4-9830-37687AA0EACB}" type="presParOf" srcId="{2ED4DBED-7BC5-4C21-A86D-170E844B22A6}" destId="{63E0FEAF-C201-43C8-9185-72F521785C3E}" srcOrd="0" destOrd="0" presId="urn:microsoft.com/office/officeart/2005/8/layout/lProcess2"/>
    <dgm:cxn modelId="{7B422DBF-3F3D-4D18-8C30-E78F0E1A4F3C}" type="presParOf" srcId="{2ED4DBED-7BC5-4C21-A86D-170E844B22A6}" destId="{BCE270A8-5A8F-43C0-8011-6202E6E04213}" srcOrd="1" destOrd="0" presId="urn:microsoft.com/office/officeart/2005/8/layout/lProcess2"/>
    <dgm:cxn modelId="{104B9C4B-013E-4B3B-98C8-4495E126B0E9}" type="presParOf" srcId="{2ED4DBED-7BC5-4C21-A86D-170E844B22A6}" destId="{CCE16257-9A8E-4F31-9A8C-7FE2AF97803E}" srcOrd="2" destOrd="0" presId="urn:microsoft.com/office/officeart/2005/8/layout/lProcess2"/>
    <dgm:cxn modelId="{BF0EBF23-BC0D-4195-87F4-8D37867A01C4}" type="presParOf" srcId="{CCE16257-9A8E-4F31-9A8C-7FE2AF97803E}" destId="{3FA3BC44-F68A-4606-A4D2-0AF96A60485C}" srcOrd="0" destOrd="0" presId="urn:microsoft.com/office/officeart/2005/8/layout/lProcess2"/>
    <dgm:cxn modelId="{AA614C88-8735-4877-8B98-E565635E5FBB}" type="presParOf" srcId="{3FA3BC44-F68A-4606-A4D2-0AF96A60485C}" destId="{0742A681-F914-4525-8D46-ACBF8ECC5D03}" srcOrd="0" destOrd="0" presId="urn:microsoft.com/office/officeart/2005/8/layout/lProcess2"/>
    <dgm:cxn modelId="{B05E6FC2-D340-4134-917C-A140211CF2FF}" type="presParOf" srcId="{3FA3BC44-F68A-4606-A4D2-0AF96A60485C}" destId="{F82146A7-0C38-41F5-BA2D-2A69B8658D86}" srcOrd="1" destOrd="0" presId="urn:microsoft.com/office/officeart/2005/8/layout/lProcess2"/>
    <dgm:cxn modelId="{A32FB080-0C32-475A-A9C7-1397EF78C09A}" type="presParOf" srcId="{3FA3BC44-F68A-4606-A4D2-0AF96A60485C}" destId="{9A8DCA08-B5EF-45F6-966C-7CCEBFE7F938}" srcOrd="2" destOrd="0" presId="urn:microsoft.com/office/officeart/2005/8/layout/lProcess2"/>
    <dgm:cxn modelId="{DC9F4A1F-30FE-4301-A301-C1CE91E79180}" type="presParOf" srcId="{3FA3BC44-F68A-4606-A4D2-0AF96A60485C}" destId="{6BCF36CA-4451-446C-8646-FECAEA7313C5}" srcOrd="3" destOrd="0" presId="urn:microsoft.com/office/officeart/2005/8/layout/lProcess2"/>
    <dgm:cxn modelId="{8508372C-25B9-480D-BA75-60A634ECB8C2}" type="presParOf" srcId="{3FA3BC44-F68A-4606-A4D2-0AF96A60485C}" destId="{6C858977-934B-4A75-9B84-41F447F7F141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E3F232-E40F-4860-AE31-A68FC05B86C2}">
      <dsp:nvSpPr>
        <dsp:cNvPr id="0" name=""/>
        <dsp:cNvSpPr/>
      </dsp:nvSpPr>
      <dsp:spPr>
        <a:xfrm>
          <a:off x="4359250" y="630"/>
          <a:ext cx="1797099" cy="898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Fiscal</a:t>
          </a:r>
        </a:p>
      </dsp:txBody>
      <dsp:txXfrm>
        <a:off x="4385568" y="26948"/>
        <a:ext cx="1744463" cy="845913"/>
      </dsp:txXfrm>
    </dsp:sp>
    <dsp:sp modelId="{267DB8F9-FCA0-4A31-8701-3B0A598AB767}">
      <dsp:nvSpPr>
        <dsp:cNvPr id="0" name=""/>
        <dsp:cNvSpPr/>
      </dsp:nvSpPr>
      <dsp:spPr>
        <a:xfrm rot="2700000">
          <a:off x="5652738" y="1155540"/>
          <a:ext cx="935885" cy="314492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/>
        </a:p>
      </dsp:txBody>
      <dsp:txXfrm>
        <a:off x="5747086" y="1218438"/>
        <a:ext cx="747189" cy="188696"/>
      </dsp:txXfrm>
    </dsp:sp>
    <dsp:sp modelId="{156C60F5-5C04-4DDF-A152-9E6D67E8B2D7}">
      <dsp:nvSpPr>
        <dsp:cNvPr id="0" name=""/>
        <dsp:cNvSpPr/>
      </dsp:nvSpPr>
      <dsp:spPr>
        <a:xfrm>
          <a:off x="6085014" y="1726394"/>
          <a:ext cx="1797099" cy="898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Departamentos e Centros</a:t>
          </a:r>
        </a:p>
      </dsp:txBody>
      <dsp:txXfrm>
        <a:off x="6111332" y="1752712"/>
        <a:ext cx="1744463" cy="845913"/>
      </dsp:txXfrm>
    </dsp:sp>
    <dsp:sp modelId="{EA97766C-8923-491B-A5CF-BD0C87EADB7C}">
      <dsp:nvSpPr>
        <dsp:cNvPr id="0" name=""/>
        <dsp:cNvSpPr/>
      </dsp:nvSpPr>
      <dsp:spPr>
        <a:xfrm rot="8100000">
          <a:off x="5652738" y="2881304"/>
          <a:ext cx="935885" cy="314492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/>
        </a:p>
      </dsp:txBody>
      <dsp:txXfrm rot="10800000">
        <a:off x="5747086" y="2944202"/>
        <a:ext cx="747189" cy="188696"/>
      </dsp:txXfrm>
    </dsp:sp>
    <dsp:sp modelId="{67DA5467-5E7E-4CFB-8652-F04858E9D487}">
      <dsp:nvSpPr>
        <dsp:cNvPr id="0" name=""/>
        <dsp:cNvSpPr/>
      </dsp:nvSpPr>
      <dsp:spPr>
        <a:xfrm>
          <a:off x="4359250" y="3452158"/>
          <a:ext cx="1797099" cy="898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ProEx e CoEx</a:t>
          </a:r>
        </a:p>
      </dsp:txBody>
      <dsp:txXfrm>
        <a:off x="4385568" y="3478476"/>
        <a:ext cx="1744463" cy="845913"/>
      </dsp:txXfrm>
    </dsp:sp>
    <dsp:sp modelId="{4F37E306-8C94-44C9-9F4A-C839A95BE78B}">
      <dsp:nvSpPr>
        <dsp:cNvPr id="0" name=""/>
        <dsp:cNvSpPr/>
      </dsp:nvSpPr>
      <dsp:spPr>
        <a:xfrm rot="13500000">
          <a:off x="3926975" y="2881304"/>
          <a:ext cx="935885" cy="314492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/>
        </a:p>
      </dsp:txBody>
      <dsp:txXfrm rot="10800000">
        <a:off x="4021323" y="2944202"/>
        <a:ext cx="747189" cy="188696"/>
      </dsp:txXfrm>
    </dsp:sp>
    <dsp:sp modelId="{4E145E63-2E21-4C59-8E01-8C4CD73C4378}">
      <dsp:nvSpPr>
        <dsp:cNvPr id="0" name=""/>
        <dsp:cNvSpPr/>
      </dsp:nvSpPr>
      <dsp:spPr>
        <a:xfrm>
          <a:off x="2633486" y="1726394"/>
          <a:ext cx="1797099" cy="898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ProAd</a:t>
          </a:r>
        </a:p>
      </dsp:txBody>
      <dsp:txXfrm>
        <a:off x="2659804" y="1752712"/>
        <a:ext cx="1744463" cy="845913"/>
      </dsp:txXfrm>
    </dsp:sp>
    <dsp:sp modelId="{06AC7E23-432F-46C4-843D-1444B7D6D2DB}">
      <dsp:nvSpPr>
        <dsp:cNvPr id="0" name=""/>
        <dsp:cNvSpPr/>
      </dsp:nvSpPr>
      <dsp:spPr>
        <a:xfrm rot="18900000">
          <a:off x="3926975" y="1155540"/>
          <a:ext cx="935885" cy="314492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/>
        </a:p>
      </dsp:txBody>
      <dsp:txXfrm>
        <a:off x="4021323" y="1218438"/>
        <a:ext cx="747189" cy="1886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CCD686-34E3-494E-AE1B-6535DF2A5800}">
      <dsp:nvSpPr>
        <dsp:cNvPr id="0" name=""/>
        <dsp:cNvSpPr/>
      </dsp:nvSpPr>
      <dsp:spPr>
        <a:xfrm rot="16200000">
          <a:off x="962439" y="-962439"/>
          <a:ext cx="3044687" cy="4969566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kern="1200" dirty="0"/>
            <a:t>Prestação de Contas Física</a:t>
          </a:r>
        </a:p>
      </dsp:txBody>
      <dsp:txXfrm rot="5400000">
        <a:off x="0" y="0"/>
        <a:ext cx="4969566" cy="2283515"/>
      </dsp:txXfrm>
    </dsp:sp>
    <dsp:sp modelId="{898A4A08-2177-4386-8B3E-F6404D989F80}">
      <dsp:nvSpPr>
        <dsp:cNvPr id="0" name=""/>
        <dsp:cNvSpPr/>
      </dsp:nvSpPr>
      <dsp:spPr>
        <a:xfrm>
          <a:off x="4969566" y="0"/>
          <a:ext cx="4969566" cy="3044687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kern="1200" dirty="0"/>
            <a:t>Prestação de Contas Financeira</a:t>
          </a:r>
        </a:p>
      </dsp:txBody>
      <dsp:txXfrm>
        <a:off x="4969566" y="0"/>
        <a:ext cx="4969566" cy="2283515"/>
      </dsp:txXfrm>
    </dsp:sp>
    <dsp:sp modelId="{27025C3F-FCF6-431D-843D-F56D30326DC2}">
      <dsp:nvSpPr>
        <dsp:cNvPr id="0" name=""/>
        <dsp:cNvSpPr/>
      </dsp:nvSpPr>
      <dsp:spPr>
        <a:xfrm rot="10800000">
          <a:off x="0" y="3044687"/>
          <a:ext cx="4969566" cy="3044687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kern="1200" dirty="0"/>
            <a:t>Prestação de Contas Final</a:t>
          </a:r>
        </a:p>
      </dsp:txBody>
      <dsp:txXfrm rot="10800000">
        <a:off x="0" y="3805858"/>
        <a:ext cx="4969566" cy="2283515"/>
      </dsp:txXfrm>
    </dsp:sp>
    <dsp:sp modelId="{94705224-C586-43DE-804D-3E7C6DD75CEC}">
      <dsp:nvSpPr>
        <dsp:cNvPr id="0" name=""/>
        <dsp:cNvSpPr/>
      </dsp:nvSpPr>
      <dsp:spPr>
        <a:xfrm rot="5400000">
          <a:off x="5932005" y="2082247"/>
          <a:ext cx="3044687" cy="4969566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kern="1200" dirty="0"/>
            <a:t>Prestação de Contas Parcial</a:t>
          </a:r>
        </a:p>
      </dsp:txBody>
      <dsp:txXfrm rot="-5400000">
        <a:off x="4969566" y="3805858"/>
        <a:ext cx="4969566" cy="2283515"/>
      </dsp:txXfrm>
    </dsp:sp>
    <dsp:sp modelId="{CE6B4784-7740-4193-A8BF-78811817F94B}">
      <dsp:nvSpPr>
        <dsp:cNvPr id="0" name=""/>
        <dsp:cNvSpPr/>
      </dsp:nvSpPr>
      <dsp:spPr>
        <a:xfrm>
          <a:off x="3478696" y="2283515"/>
          <a:ext cx="2981739" cy="1522343"/>
        </a:xfrm>
        <a:prstGeom prst="round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b="1" kern="1200" dirty="0"/>
            <a:t>Conceitos</a:t>
          </a:r>
        </a:p>
      </dsp:txBody>
      <dsp:txXfrm>
        <a:off x="3553011" y="2357830"/>
        <a:ext cx="2833109" cy="13737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CCD686-34E3-494E-AE1B-6535DF2A5800}">
      <dsp:nvSpPr>
        <dsp:cNvPr id="0" name=""/>
        <dsp:cNvSpPr/>
      </dsp:nvSpPr>
      <dsp:spPr>
        <a:xfrm rot="16200000">
          <a:off x="962439" y="-962439"/>
          <a:ext cx="3044687" cy="4969566"/>
        </a:xfrm>
        <a:prstGeom prst="round1Rect">
          <a:avLst/>
        </a:prstGeom>
        <a:solidFill>
          <a:schemeClr val="accent2"/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kern="1200" dirty="0"/>
            <a:t>Prestação de Contas Física</a:t>
          </a:r>
        </a:p>
      </dsp:txBody>
      <dsp:txXfrm rot="5400000">
        <a:off x="0" y="0"/>
        <a:ext cx="4969566" cy="2283515"/>
      </dsp:txXfrm>
    </dsp:sp>
    <dsp:sp modelId="{898A4A08-2177-4386-8B3E-F6404D989F80}">
      <dsp:nvSpPr>
        <dsp:cNvPr id="0" name=""/>
        <dsp:cNvSpPr/>
      </dsp:nvSpPr>
      <dsp:spPr>
        <a:xfrm>
          <a:off x="4969566" y="0"/>
          <a:ext cx="4969566" cy="3044687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kern="1200" dirty="0"/>
            <a:t>Prestação de Contas Financeira</a:t>
          </a:r>
        </a:p>
      </dsp:txBody>
      <dsp:txXfrm>
        <a:off x="4969566" y="0"/>
        <a:ext cx="4969566" cy="2283515"/>
      </dsp:txXfrm>
    </dsp:sp>
    <dsp:sp modelId="{27025C3F-FCF6-431D-843D-F56D30326DC2}">
      <dsp:nvSpPr>
        <dsp:cNvPr id="0" name=""/>
        <dsp:cNvSpPr/>
      </dsp:nvSpPr>
      <dsp:spPr>
        <a:xfrm rot="10800000">
          <a:off x="0" y="3044687"/>
          <a:ext cx="4969566" cy="3044687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kern="1200" dirty="0"/>
            <a:t>Prestação de Contas Final</a:t>
          </a:r>
        </a:p>
      </dsp:txBody>
      <dsp:txXfrm rot="10800000">
        <a:off x="0" y="3805858"/>
        <a:ext cx="4969566" cy="2283515"/>
      </dsp:txXfrm>
    </dsp:sp>
    <dsp:sp modelId="{94705224-C586-43DE-804D-3E7C6DD75CEC}">
      <dsp:nvSpPr>
        <dsp:cNvPr id="0" name=""/>
        <dsp:cNvSpPr/>
      </dsp:nvSpPr>
      <dsp:spPr>
        <a:xfrm rot="5400000">
          <a:off x="5932005" y="2082247"/>
          <a:ext cx="3044687" cy="4969566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kern="1200" dirty="0"/>
            <a:t>Prestação de Contas Parcial</a:t>
          </a:r>
        </a:p>
      </dsp:txBody>
      <dsp:txXfrm rot="-5400000">
        <a:off x="4969566" y="3805858"/>
        <a:ext cx="4969566" cy="2283515"/>
      </dsp:txXfrm>
    </dsp:sp>
    <dsp:sp modelId="{CE6B4784-7740-4193-A8BF-78811817F94B}">
      <dsp:nvSpPr>
        <dsp:cNvPr id="0" name=""/>
        <dsp:cNvSpPr/>
      </dsp:nvSpPr>
      <dsp:spPr>
        <a:xfrm>
          <a:off x="3478696" y="2283515"/>
          <a:ext cx="2981739" cy="1522343"/>
        </a:xfrm>
        <a:prstGeom prst="round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b="1" kern="1200" dirty="0"/>
            <a:t>Conceitos</a:t>
          </a:r>
        </a:p>
      </dsp:txBody>
      <dsp:txXfrm>
        <a:off x="3553011" y="2357830"/>
        <a:ext cx="2833109" cy="13737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CCD686-34E3-494E-AE1B-6535DF2A5800}">
      <dsp:nvSpPr>
        <dsp:cNvPr id="0" name=""/>
        <dsp:cNvSpPr/>
      </dsp:nvSpPr>
      <dsp:spPr>
        <a:xfrm rot="16200000">
          <a:off x="962439" y="-962439"/>
          <a:ext cx="3044687" cy="4969566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kern="1200" dirty="0"/>
            <a:t>Prestação de Contas Física</a:t>
          </a:r>
        </a:p>
      </dsp:txBody>
      <dsp:txXfrm rot="5400000">
        <a:off x="0" y="0"/>
        <a:ext cx="4969566" cy="2283515"/>
      </dsp:txXfrm>
    </dsp:sp>
    <dsp:sp modelId="{898A4A08-2177-4386-8B3E-F6404D989F80}">
      <dsp:nvSpPr>
        <dsp:cNvPr id="0" name=""/>
        <dsp:cNvSpPr/>
      </dsp:nvSpPr>
      <dsp:spPr>
        <a:xfrm>
          <a:off x="4969566" y="0"/>
          <a:ext cx="4969566" cy="3044687"/>
        </a:xfrm>
        <a:prstGeom prst="round1Rect">
          <a:avLst/>
        </a:prstGeom>
        <a:solidFill>
          <a:schemeClr val="accent2"/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kern="1200" dirty="0"/>
            <a:t>Prestação de Contas Financeira</a:t>
          </a:r>
        </a:p>
      </dsp:txBody>
      <dsp:txXfrm>
        <a:off x="4969566" y="0"/>
        <a:ext cx="4969566" cy="2283515"/>
      </dsp:txXfrm>
    </dsp:sp>
    <dsp:sp modelId="{27025C3F-FCF6-431D-843D-F56D30326DC2}">
      <dsp:nvSpPr>
        <dsp:cNvPr id="0" name=""/>
        <dsp:cNvSpPr/>
      </dsp:nvSpPr>
      <dsp:spPr>
        <a:xfrm rot="10800000">
          <a:off x="0" y="3044687"/>
          <a:ext cx="4969566" cy="3044687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kern="1200" dirty="0"/>
            <a:t>Prestação de Contas Final</a:t>
          </a:r>
        </a:p>
      </dsp:txBody>
      <dsp:txXfrm rot="10800000">
        <a:off x="0" y="3805858"/>
        <a:ext cx="4969566" cy="2283515"/>
      </dsp:txXfrm>
    </dsp:sp>
    <dsp:sp modelId="{94705224-C586-43DE-804D-3E7C6DD75CEC}">
      <dsp:nvSpPr>
        <dsp:cNvPr id="0" name=""/>
        <dsp:cNvSpPr/>
      </dsp:nvSpPr>
      <dsp:spPr>
        <a:xfrm rot="5400000">
          <a:off x="5932005" y="2082247"/>
          <a:ext cx="3044687" cy="4969566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kern="1200" dirty="0"/>
            <a:t>Prestação de Contas Parcial</a:t>
          </a:r>
        </a:p>
      </dsp:txBody>
      <dsp:txXfrm rot="-5400000">
        <a:off x="4969566" y="3805858"/>
        <a:ext cx="4969566" cy="2283515"/>
      </dsp:txXfrm>
    </dsp:sp>
    <dsp:sp modelId="{CE6B4784-7740-4193-A8BF-78811817F94B}">
      <dsp:nvSpPr>
        <dsp:cNvPr id="0" name=""/>
        <dsp:cNvSpPr/>
      </dsp:nvSpPr>
      <dsp:spPr>
        <a:xfrm>
          <a:off x="3478696" y="2283515"/>
          <a:ext cx="2981739" cy="1522343"/>
        </a:xfrm>
        <a:prstGeom prst="round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b="1" kern="1200" dirty="0"/>
            <a:t>Conceitos</a:t>
          </a:r>
        </a:p>
      </dsp:txBody>
      <dsp:txXfrm>
        <a:off x="3553011" y="2357830"/>
        <a:ext cx="2833109" cy="13737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CCD686-34E3-494E-AE1B-6535DF2A5800}">
      <dsp:nvSpPr>
        <dsp:cNvPr id="0" name=""/>
        <dsp:cNvSpPr/>
      </dsp:nvSpPr>
      <dsp:spPr>
        <a:xfrm rot="16200000">
          <a:off x="962439" y="-962439"/>
          <a:ext cx="3044687" cy="4969566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kern="1200" dirty="0"/>
            <a:t>Prestação de Contas Física</a:t>
          </a:r>
        </a:p>
      </dsp:txBody>
      <dsp:txXfrm rot="5400000">
        <a:off x="0" y="0"/>
        <a:ext cx="4969566" cy="2283515"/>
      </dsp:txXfrm>
    </dsp:sp>
    <dsp:sp modelId="{898A4A08-2177-4386-8B3E-F6404D989F80}">
      <dsp:nvSpPr>
        <dsp:cNvPr id="0" name=""/>
        <dsp:cNvSpPr/>
      </dsp:nvSpPr>
      <dsp:spPr>
        <a:xfrm>
          <a:off x="4969566" y="0"/>
          <a:ext cx="4969566" cy="3044687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kern="1200" dirty="0"/>
            <a:t>Prestação de Contas Financeira</a:t>
          </a:r>
        </a:p>
      </dsp:txBody>
      <dsp:txXfrm>
        <a:off x="4969566" y="0"/>
        <a:ext cx="4969566" cy="2283515"/>
      </dsp:txXfrm>
    </dsp:sp>
    <dsp:sp modelId="{27025C3F-FCF6-431D-843D-F56D30326DC2}">
      <dsp:nvSpPr>
        <dsp:cNvPr id="0" name=""/>
        <dsp:cNvSpPr/>
      </dsp:nvSpPr>
      <dsp:spPr>
        <a:xfrm rot="10800000">
          <a:off x="0" y="3044687"/>
          <a:ext cx="4969566" cy="3044687"/>
        </a:xfrm>
        <a:prstGeom prst="round1Rect">
          <a:avLst/>
        </a:prstGeom>
        <a:solidFill>
          <a:schemeClr val="accent2"/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kern="1200" dirty="0"/>
            <a:t>Prestação de Contas Final</a:t>
          </a:r>
        </a:p>
      </dsp:txBody>
      <dsp:txXfrm rot="10800000">
        <a:off x="0" y="3805858"/>
        <a:ext cx="4969566" cy="2283515"/>
      </dsp:txXfrm>
    </dsp:sp>
    <dsp:sp modelId="{94705224-C586-43DE-804D-3E7C6DD75CEC}">
      <dsp:nvSpPr>
        <dsp:cNvPr id="0" name=""/>
        <dsp:cNvSpPr/>
      </dsp:nvSpPr>
      <dsp:spPr>
        <a:xfrm rot="5400000">
          <a:off x="5932005" y="2082247"/>
          <a:ext cx="3044687" cy="4969566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kern="1200" dirty="0"/>
            <a:t>Prestação de Contas Parcial</a:t>
          </a:r>
        </a:p>
      </dsp:txBody>
      <dsp:txXfrm rot="-5400000">
        <a:off x="4969566" y="3805858"/>
        <a:ext cx="4969566" cy="2283515"/>
      </dsp:txXfrm>
    </dsp:sp>
    <dsp:sp modelId="{CE6B4784-7740-4193-A8BF-78811817F94B}">
      <dsp:nvSpPr>
        <dsp:cNvPr id="0" name=""/>
        <dsp:cNvSpPr/>
      </dsp:nvSpPr>
      <dsp:spPr>
        <a:xfrm>
          <a:off x="3478696" y="2283515"/>
          <a:ext cx="2981739" cy="1522343"/>
        </a:xfrm>
        <a:prstGeom prst="round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b="1" kern="1200" dirty="0"/>
            <a:t>Conceitos</a:t>
          </a:r>
        </a:p>
      </dsp:txBody>
      <dsp:txXfrm>
        <a:off x="3553011" y="2357830"/>
        <a:ext cx="2833109" cy="13737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CCD686-34E3-494E-AE1B-6535DF2A5800}">
      <dsp:nvSpPr>
        <dsp:cNvPr id="0" name=""/>
        <dsp:cNvSpPr/>
      </dsp:nvSpPr>
      <dsp:spPr>
        <a:xfrm rot="16200000">
          <a:off x="962439" y="-962439"/>
          <a:ext cx="3044687" cy="4969566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kern="1200" dirty="0"/>
            <a:t>Prestação de Contas Física</a:t>
          </a:r>
        </a:p>
      </dsp:txBody>
      <dsp:txXfrm rot="5400000">
        <a:off x="0" y="0"/>
        <a:ext cx="4969566" cy="2283515"/>
      </dsp:txXfrm>
    </dsp:sp>
    <dsp:sp modelId="{898A4A08-2177-4386-8B3E-F6404D989F80}">
      <dsp:nvSpPr>
        <dsp:cNvPr id="0" name=""/>
        <dsp:cNvSpPr/>
      </dsp:nvSpPr>
      <dsp:spPr>
        <a:xfrm>
          <a:off x="4969566" y="0"/>
          <a:ext cx="4969566" cy="3044687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kern="1200" dirty="0"/>
            <a:t>Prestação de Contas Financeira</a:t>
          </a:r>
        </a:p>
      </dsp:txBody>
      <dsp:txXfrm>
        <a:off x="4969566" y="0"/>
        <a:ext cx="4969566" cy="2283515"/>
      </dsp:txXfrm>
    </dsp:sp>
    <dsp:sp modelId="{27025C3F-FCF6-431D-843D-F56D30326DC2}">
      <dsp:nvSpPr>
        <dsp:cNvPr id="0" name=""/>
        <dsp:cNvSpPr/>
      </dsp:nvSpPr>
      <dsp:spPr>
        <a:xfrm rot="10800000">
          <a:off x="0" y="3044687"/>
          <a:ext cx="4969566" cy="3044687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kern="1200" dirty="0"/>
            <a:t>Prestação de Contas Final</a:t>
          </a:r>
        </a:p>
      </dsp:txBody>
      <dsp:txXfrm rot="10800000">
        <a:off x="0" y="3805858"/>
        <a:ext cx="4969566" cy="2283515"/>
      </dsp:txXfrm>
    </dsp:sp>
    <dsp:sp modelId="{94705224-C586-43DE-804D-3E7C6DD75CEC}">
      <dsp:nvSpPr>
        <dsp:cNvPr id="0" name=""/>
        <dsp:cNvSpPr/>
      </dsp:nvSpPr>
      <dsp:spPr>
        <a:xfrm rot="5400000">
          <a:off x="5932005" y="2082247"/>
          <a:ext cx="3044687" cy="4969566"/>
        </a:xfrm>
        <a:prstGeom prst="round1Rect">
          <a:avLst/>
        </a:prstGeom>
        <a:solidFill>
          <a:schemeClr val="accent2"/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kern="1200" dirty="0"/>
            <a:t>Prestação de Contas Parcial</a:t>
          </a:r>
        </a:p>
      </dsp:txBody>
      <dsp:txXfrm rot="-5400000">
        <a:off x="4969566" y="3805858"/>
        <a:ext cx="4969566" cy="2283515"/>
      </dsp:txXfrm>
    </dsp:sp>
    <dsp:sp modelId="{CE6B4784-7740-4193-A8BF-78811817F94B}">
      <dsp:nvSpPr>
        <dsp:cNvPr id="0" name=""/>
        <dsp:cNvSpPr/>
      </dsp:nvSpPr>
      <dsp:spPr>
        <a:xfrm>
          <a:off x="3478696" y="2283515"/>
          <a:ext cx="2981739" cy="1522343"/>
        </a:xfrm>
        <a:prstGeom prst="round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700" b="1" kern="1200" dirty="0"/>
            <a:t>Conceitos</a:t>
          </a:r>
        </a:p>
      </dsp:txBody>
      <dsp:txXfrm>
        <a:off x="3553011" y="2357830"/>
        <a:ext cx="2833109" cy="137371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41375A-78F6-405D-9FFD-6CE23ECCD83A}">
      <dsp:nvSpPr>
        <dsp:cNvPr id="0" name=""/>
        <dsp:cNvSpPr/>
      </dsp:nvSpPr>
      <dsp:spPr>
        <a:xfrm>
          <a:off x="5252" y="0"/>
          <a:ext cx="5053116" cy="656645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/>
            <a:t>Controle Finalístico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/>
            <a:t>CoEx</a:t>
          </a:r>
        </a:p>
      </dsp:txBody>
      <dsp:txXfrm>
        <a:off x="5252" y="0"/>
        <a:ext cx="5053116" cy="1969935"/>
      </dsp:txXfrm>
    </dsp:sp>
    <dsp:sp modelId="{41A0D94E-9246-47AE-A713-747C0C668874}">
      <dsp:nvSpPr>
        <dsp:cNvPr id="0" name=""/>
        <dsp:cNvSpPr/>
      </dsp:nvSpPr>
      <dsp:spPr>
        <a:xfrm>
          <a:off x="510564" y="1970496"/>
          <a:ext cx="4042492" cy="1290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Resultado Esperado x Resultado Alcançado</a:t>
          </a:r>
        </a:p>
      </dsp:txBody>
      <dsp:txXfrm>
        <a:off x="548348" y="2008280"/>
        <a:ext cx="3966924" cy="1214476"/>
      </dsp:txXfrm>
    </dsp:sp>
    <dsp:sp modelId="{899656B3-EA62-42A3-B3B0-2703AFDFBF47}">
      <dsp:nvSpPr>
        <dsp:cNvPr id="0" name=""/>
        <dsp:cNvSpPr/>
      </dsp:nvSpPr>
      <dsp:spPr>
        <a:xfrm>
          <a:off x="510564" y="3459010"/>
          <a:ext cx="4042492" cy="1290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Prestação de Contas Física</a:t>
          </a:r>
        </a:p>
      </dsp:txBody>
      <dsp:txXfrm>
        <a:off x="548348" y="3496794"/>
        <a:ext cx="3966924" cy="1214476"/>
      </dsp:txXfrm>
    </dsp:sp>
    <dsp:sp modelId="{E580C0BA-6541-4838-A3BE-CC395DF1D987}">
      <dsp:nvSpPr>
        <dsp:cNvPr id="0" name=""/>
        <dsp:cNvSpPr/>
      </dsp:nvSpPr>
      <dsp:spPr>
        <a:xfrm>
          <a:off x="510564" y="4947523"/>
          <a:ext cx="4042492" cy="1290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Relatório Final: apreciado pelo fiscal e por todo o sistema de governança da extensão</a:t>
          </a:r>
        </a:p>
      </dsp:txBody>
      <dsp:txXfrm>
        <a:off x="548348" y="4985307"/>
        <a:ext cx="3966924" cy="1214476"/>
      </dsp:txXfrm>
    </dsp:sp>
    <dsp:sp modelId="{63E0FEAF-C201-43C8-9185-72F521785C3E}">
      <dsp:nvSpPr>
        <dsp:cNvPr id="0" name=""/>
        <dsp:cNvSpPr/>
      </dsp:nvSpPr>
      <dsp:spPr>
        <a:xfrm>
          <a:off x="5437352" y="0"/>
          <a:ext cx="5053116" cy="656645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/>
            <a:t>Controle de Gestão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/>
            <a:t>ProAd</a:t>
          </a:r>
        </a:p>
      </dsp:txBody>
      <dsp:txXfrm>
        <a:off x="5437352" y="0"/>
        <a:ext cx="5053116" cy="1969935"/>
      </dsp:txXfrm>
    </dsp:sp>
    <dsp:sp modelId="{0742A681-F914-4525-8D46-ACBF8ECC5D03}">
      <dsp:nvSpPr>
        <dsp:cNvPr id="0" name=""/>
        <dsp:cNvSpPr/>
      </dsp:nvSpPr>
      <dsp:spPr>
        <a:xfrm>
          <a:off x="5942664" y="1970496"/>
          <a:ext cx="4042492" cy="1290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Instância Central de Gestão de Quaisquer Ajustes celebrados pela UFSCar</a:t>
          </a:r>
        </a:p>
      </dsp:txBody>
      <dsp:txXfrm>
        <a:off x="5980448" y="2008280"/>
        <a:ext cx="3966924" cy="1214476"/>
      </dsp:txXfrm>
    </dsp:sp>
    <dsp:sp modelId="{9A8DCA08-B5EF-45F6-966C-7CCEBFE7F938}">
      <dsp:nvSpPr>
        <dsp:cNvPr id="0" name=""/>
        <dsp:cNvSpPr/>
      </dsp:nvSpPr>
      <dsp:spPr>
        <a:xfrm>
          <a:off x="5942664" y="3459010"/>
          <a:ext cx="4042492" cy="1290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Prestação de Contas Financeira</a:t>
          </a:r>
        </a:p>
      </dsp:txBody>
      <dsp:txXfrm>
        <a:off x="5980448" y="3496794"/>
        <a:ext cx="3966924" cy="1214476"/>
      </dsp:txXfrm>
    </dsp:sp>
    <dsp:sp modelId="{6C858977-934B-4A75-9B84-41F447F7F141}">
      <dsp:nvSpPr>
        <dsp:cNvPr id="0" name=""/>
        <dsp:cNvSpPr/>
      </dsp:nvSpPr>
      <dsp:spPr>
        <a:xfrm>
          <a:off x="5942664" y="4947523"/>
          <a:ext cx="4042492" cy="1290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Emite o Termo de Encerramento do Ajuste</a:t>
          </a:r>
        </a:p>
      </dsp:txBody>
      <dsp:txXfrm>
        <a:off x="5980448" y="4985307"/>
        <a:ext cx="3966924" cy="12144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CED858-C7D4-4BC7-973F-39CC9F2A9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2DD96F2-0EF6-44D3-AFDF-E48EA45587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EFB1B35-1482-421B-899F-2949F47CD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46C8-19F4-4FC8-AF42-DDE5D09BA5EA}" type="datetimeFigureOut">
              <a:rPr lang="pt-BR" smtClean="0"/>
              <a:pPr/>
              <a:t>18/10/2017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D32051-C4DB-497E-BE49-BD491F7EE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7B08A32-4A82-417C-B017-F24214F4C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5DB6-1B15-4314-B32E-4703C28C022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853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611B8D-7493-4F94-A250-66DD732B9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2CBF93C-6EE9-4678-AFB2-223C406AA9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CD488D1-6BE3-40C6-8CBA-BC211E11E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46C8-19F4-4FC8-AF42-DDE5D09BA5EA}" type="datetimeFigureOut">
              <a:rPr lang="pt-BR" smtClean="0"/>
              <a:pPr/>
              <a:t>18/10/2017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2683E1C-59FC-48EF-B185-91A159071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6E811F-0559-4FD4-8EE5-D725B7616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5DB6-1B15-4314-B32E-4703C28C022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8076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6703E24-16C3-4779-86EF-7CF8462DC5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380F0A9-816F-4854-95DB-C038116AA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799AF09-CF84-4632-8457-858A56B5B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46C8-19F4-4FC8-AF42-DDE5D09BA5EA}" type="datetimeFigureOut">
              <a:rPr lang="pt-BR" smtClean="0"/>
              <a:pPr/>
              <a:t>18/10/2017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F05B57B-8234-4B2B-A777-F092ED8F8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087594A-11BA-4FA6-8E79-A8E3EAE5B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5DB6-1B15-4314-B32E-4703C28C022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434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47F8E0-3DBF-446B-A854-E6AD1AF2B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C4AD98-745C-43FD-BC9D-9E17845C5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8D08A3C-281B-41E7-961C-A6C06CD40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46C8-19F4-4FC8-AF42-DDE5D09BA5EA}" type="datetimeFigureOut">
              <a:rPr lang="pt-BR" smtClean="0"/>
              <a:pPr/>
              <a:t>18/10/2017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35448A8-22CA-44C9-B78D-8601F29F9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0741D49-EC31-4628-84D8-784BABE76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5DB6-1B15-4314-B32E-4703C28C022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974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6AEB10-4ADA-4648-9067-B9E5FC4C5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C9C1186-CF30-418C-B5C8-C80A7D065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FDE38CE-8E37-4C98-A279-003E5E64B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46C8-19F4-4FC8-AF42-DDE5D09BA5EA}" type="datetimeFigureOut">
              <a:rPr lang="pt-BR" smtClean="0"/>
              <a:pPr/>
              <a:t>18/10/2017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6F8BEDE-B0E8-44A6-A00E-D9C4424F8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2230FD-80E9-438C-A874-BD2BF4F28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5DB6-1B15-4314-B32E-4703C28C022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0998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B0807A-64AD-4747-B976-748E4D3A0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7592C7-B254-4D6E-9BCC-D17DA0CDBA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AE561B2-DC1A-49BC-99DC-448C44FD7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A77853D-CE59-49EA-96D5-0E2070B5E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46C8-19F4-4FC8-AF42-DDE5D09BA5EA}" type="datetimeFigureOut">
              <a:rPr lang="pt-BR" smtClean="0"/>
              <a:pPr/>
              <a:t>18/10/2017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9B939D3-1773-48DF-BAC6-5824B6B23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AA8918F-122C-4C10-B011-49B628C88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5DB6-1B15-4314-B32E-4703C28C022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9523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05B9EB-1775-476E-A2BB-DB377AA31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E5B0927-8D13-4479-A0DB-8554399E7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20799CA-ECF4-4035-8F8F-1555EE74A3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7635908-E026-4DA3-9843-01A1246FD6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62ACE86-D8CC-4566-908F-6626594793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896E7B8-D451-476C-B353-DC7934465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46C8-19F4-4FC8-AF42-DDE5D09BA5EA}" type="datetimeFigureOut">
              <a:rPr lang="pt-BR" smtClean="0"/>
              <a:pPr/>
              <a:t>18/10/2017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DE2EEE5-F55C-4DC7-B35C-03E9F3D0A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B3F08CE-AD7F-46D3-9DE8-C71E2E644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5DB6-1B15-4314-B32E-4703C28C022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6546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F83C50-AE6A-472A-92E7-ABA02CEC4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ED36E44-FC54-4075-AB39-9C85B75E6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46C8-19F4-4FC8-AF42-DDE5D09BA5EA}" type="datetimeFigureOut">
              <a:rPr lang="pt-BR" smtClean="0"/>
              <a:pPr/>
              <a:t>18/10/2017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22F0A8B-C50E-4E6A-9DA1-8B9412034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8201A06-46B0-4FCC-8532-47F4CC17F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5DB6-1B15-4314-B32E-4703C28C022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428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A5AE0BF-73F2-4DCB-BCF6-B10D05F4F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46C8-19F4-4FC8-AF42-DDE5D09BA5EA}" type="datetimeFigureOut">
              <a:rPr lang="pt-BR" smtClean="0"/>
              <a:pPr/>
              <a:t>18/10/2017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1AC63F7-600B-46BA-85ED-D6DB22BB6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BF9415F-5FF0-4F93-A422-56C81ADE8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5DB6-1B15-4314-B32E-4703C28C022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65402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B4E4E6-32BC-4260-91C6-AD0CC3343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9A7D50-347F-45D4-866F-42E450B56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4091886-7DF5-49D0-BDF4-5F6825B9AD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B0719BB-58B1-4ABD-B17A-9C7AFAAB2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46C8-19F4-4FC8-AF42-DDE5D09BA5EA}" type="datetimeFigureOut">
              <a:rPr lang="pt-BR" smtClean="0"/>
              <a:pPr/>
              <a:t>18/10/2017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C0B54B8-9045-4E71-A103-40F14EA72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52DC63B-B87C-4DF7-BE6C-C0C93E6FF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5DB6-1B15-4314-B32E-4703C28C022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4523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50F162-331D-4D5A-938E-B444D1162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09B84F4-56D9-47CD-B742-565E1BC7F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46DB6A1-FF14-48DD-B73D-E1DC02730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1A0C0D6-A524-43D9-BFDD-351917465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46C8-19F4-4FC8-AF42-DDE5D09BA5EA}" type="datetimeFigureOut">
              <a:rPr lang="pt-BR" smtClean="0"/>
              <a:pPr/>
              <a:t>18/10/2017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5440665-BF00-4550-BC3E-3C85CE268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D733442-60C0-471C-8FA9-5E5D5BF3C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5DB6-1B15-4314-B32E-4703C28C022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6609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9B0E4BB-4DAB-4734-AAE2-4F0932998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B94A9F7-8A95-4260-B043-5F1F9C25A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C11985-F601-4861-B111-58558E5E3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646C8-19F4-4FC8-AF42-DDE5D09BA5EA}" type="datetimeFigureOut">
              <a:rPr lang="pt-BR" smtClean="0"/>
              <a:pPr/>
              <a:t>18/10/2017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022F90-21CD-40AC-BF5A-1CA3C4BE6B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E47D79A-212C-4129-878F-60E0AE172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55DB6-1B15-4314-B32E-4703C28C022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0532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DC1332-1190-45A0-AAE7-1CA609800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285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t-BR" dirty="0"/>
              <a:t>Proposta</a:t>
            </a:r>
            <a:br>
              <a:rPr lang="pt-BR" sz="6600" dirty="0"/>
            </a:br>
            <a:br>
              <a:rPr lang="pt-BR" sz="6600" dirty="0"/>
            </a:br>
            <a:r>
              <a:rPr lang="pt-BR" sz="6600" b="1" dirty="0"/>
              <a:t>MINUTA DE RESOLUÇÃO COEX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A1C6E8-7C04-4686-918B-46B4BD7779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3921"/>
            <a:ext cx="9144000" cy="1655762"/>
          </a:xfrm>
        </p:spPr>
        <p:txBody>
          <a:bodyPr>
            <a:normAutofit/>
          </a:bodyPr>
          <a:lstStyle/>
          <a:p>
            <a:r>
              <a:rPr lang="pt-BR" sz="3600" dirty="0"/>
              <a:t>Procedimentos para a avaliação de prestações de contas provenientes de contratos, convênios e demais ajustes firmados entre a UFSCar e FAI.</a:t>
            </a:r>
          </a:p>
        </p:txBody>
      </p:sp>
    </p:spTree>
    <p:extLst>
      <p:ext uri="{BB962C8B-B14F-4D97-AF65-F5344CB8AC3E}">
        <p14:creationId xmlns:p14="http://schemas.microsoft.com/office/powerpoint/2010/main" val="602470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318897-9FF3-487D-8480-7C70D8D34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Minuta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59C80B-8E23-4997-9F5F-58EEE5BAE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Estabelece normas para o </a:t>
            </a:r>
            <a:r>
              <a:rPr lang="pt-BR" b="1" dirty="0"/>
              <a:t>controle finalístico </a:t>
            </a:r>
            <a:r>
              <a:rPr lang="pt-BR" dirty="0"/>
              <a:t>dos projetos, programas e atividades de extensão e suas respectivas prestações de contas quanto à celebração de contratos, convênios e ajustes entre a UFSCar e a FAI (Art. 1º)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/>
              <a:t>Controle</a:t>
            </a:r>
            <a:r>
              <a:rPr lang="pt-BR" dirty="0"/>
              <a:t> </a:t>
            </a:r>
            <a:r>
              <a:rPr lang="pt-BR" b="1" dirty="0"/>
              <a:t>Finalístico</a:t>
            </a:r>
          </a:p>
          <a:p>
            <a:pPr marL="0" indent="0" algn="just">
              <a:buNone/>
            </a:pPr>
            <a:r>
              <a:rPr lang="pt-BR" b="1" dirty="0">
                <a:solidFill>
                  <a:srgbClr val="FF0000"/>
                </a:solidFill>
              </a:rPr>
              <a:t>Resultados obtidos frente aqueles esperados e propostos</a:t>
            </a:r>
            <a:r>
              <a:rPr lang="pt-BR" dirty="0"/>
              <a:t> no projeto, programa ou atividade de extensão quando de sua submissão, observados os procedimentos e metodologia utilizada em sua execução frente às imposições legais de gestão e controle de recursos e dispêndio.</a:t>
            </a:r>
          </a:p>
        </p:txBody>
      </p:sp>
    </p:spTree>
    <p:extLst>
      <p:ext uri="{BB962C8B-B14F-4D97-AF65-F5344CB8AC3E}">
        <p14:creationId xmlns:p14="http://schemas.microsoft.com/office/powerpoint/2010/main" val="3033766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98CDD2D3-DA0A-4FF9-BFED-864F042FB8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6163370"/>
              </p:ext>
            </p:extLst>
          </p:nvPr>
        </p:nvGraphicFramePr>
        <p:xfrm>
          <a:off x="1046920" y="397566"/>
          <a:ext cx="9939132" cy="608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5854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98CDD2D3-DA0A-4FF9-BFED-864F042FB8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6965382"/>
              </p:ext>
            </p:extLst>
          </p:nvPr>
        </p:nvGraphicFramePr>
        <p:xfrm>
          <a:off x="1046920" y="397566"/>
          <a:ext cx="9939132" cy="608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4661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72064C-8F73-413C-AE34-6C66900A4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Prestação de Contas Física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ECF7ADA-2B89-4E61-AFF6-81D99157F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Relatório de Execução do projeto, programa ou atividade de extensão</a:t>
            </a:r>
          </a:p>
          <a:p>
            <a:pPr marL="457200" lvl="1" indent="0" algn="just">
              <a:buNone/>
            </a:pPr>
            <a:r>
              <a:rPr lang="pt-BR" dirty="0"/>
              <a:t>Atividades acadêmicas realizadas, metodologia adotada, resultados esperados e aqueles efetivamente obtidos e indicadores objetivos de desempenho</a:t>
            </a:r>
          </a:p>
          <a:p>
            <a:pPr algn="just"/>
            <a:endParaRPr lang="pt-BR" dirty="0"/>
          </a:p>
          <a:p>
            <a:pPr marL="0" indent="0" algn="just">
              <a:buNone/>
            </a:pPr>
            <a:r>
              <a:rPr lang="pt-BR" b="1" dirty="0">
                <a:solidFill>
                  <a:srgbClr val="FF0000"/>
                </a:solidFill>
              </a:rPr>
              <a:t>Essa será a dimensão de análise do fiscal designado pelo Conselho da Unidade do coordenador da atividade, projeto ou programa.</a:t>
            </a:r>
          </a:p>
          <a:p>
            <a:pPr algn="just"/>
            <a:endParaRPr lang="pt-BR" dirty="0"/>
          </a:p>
          <a:p>
            <a:pPr marL="0" indent="0" algn="just">
              <a:buNone/>
            </a:pPr>
            <a:r>
              <a:rPr lang="pt-BR" dirty="0"/>
              <a:t>Elaborado pelo coordenador do projeto, programa ou atividade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8511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98CDD2D3-DA0A-4FF9-BFED-864F042FB8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1649556"/>
              </p:ext>
            </p:extLst>
          </p:nvPr>
        </p:nvGraphicFramePr>
        <p:xfrm>
          <a:off x="1046920" y="397566"/>
          <a:ext cx="9939132" cy="608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494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F48857-2921-4E6B-8839-C552B828C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Prestação de Contas Financeira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6392045-AF26-4B0D-9AAF-D43842C1C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Documentos de que trata o Decreto 7.423/2010</a:t>
            </a:r>
          </a:p>
          <a:p>
            <a:pPr lvl="1"/>
            <a:r>
              <a:rPr lang="pt-BR" dirty="0"/>
              <a:t>Relação de Receitas e Despesas</a:t>
            </a:r>
          </a:p>
          <a:p>
            <a:pPr lvl="1"/>
            <a:r>
              <a:rPr lang="pt-BR" dirty="0"/>
              <a:t>Cópias das Guias de Recolhimento</a:t>
            </a:r>
          </a:p>
          <a:p>
            <a:pPr lvl="1"/>
            <a:r>
              <a:rPr lang="pt-BR" dirty="0"/>
              <a:t>Relação de Pagamentos no âmbito do Projeto</a:t>
            </a:r>
          </a:p>
          <a:p>
            <a:pPr lvl="1"/>
            <a:r>
              <a:rPr lang="pt-BR" dirty="0"/>
              <a:t>Documentos Fiscais da Fundação de Apoio</a:t>
            </a:r>
          </a:p>
          <a:p>
            <a:pPr lvl="1"/>
            <a:r>
              <a:rPr lang="pt-BR" dirty="0"/>
              <a:t>Outros</a:t>
            </a:r>
          </a:p>
          <a:p>
            <a:pPr marL="457200" lvl="1" indent="0">
              <a:buNone/>
            </a:pPr>
            <a:endParaRPr lang="pt-BR" dirty="0"/>
          </a:p>
          <a:p>
            <a:r>
              <a:rPr lang="pt-BR" b="1" dirty="0">
                <a:solidFill>
                  <a:srgbClr val="FF0000"/>
                </a:solidFill>
              </a:rPr>
              <a:t>A cargo da ProAd (controle de gestão)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2524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98CDD2D3-DA0A-4FF9-BFED-864F042FB8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3626265"/>
              </p:ext>
            </p:extLst>
          </p:nvPr>
        </p:nvGraphicFramePr>
        <p:xfrm>
          <a:off x="1046920" y="397566"/>
          <a:ext cx="9939132" cy="608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4686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75CC9D-DF8A-4281-9F13-68B9991D9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Prestação de Contas Final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5A96DB-71CE-4E93-B27A-1BBADE07B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dirty="0"/>
              <a:t>Prestação de Contas Física (coordenador) + Prestação de Contas Financeira (FAI.UFSCar)</a:t>
            </a:r>
          </a:p>
          <a:p>
            <a:pPr marL="0" indent="0">
              <a:buNone/>
            </a:pPr>
            <a:endParaRPr lang="pt-BR" sz="3200" dirty="0"/>
          </a:p>
          <a:p>
            <a:pPr marL="0" indent="0">
              <a:buNone/>
            </a:pPr>
            <a:r>
              <a:rPr lang="pt-BR" sz="3200" dirty="0"/>
              <a:t>Apresentada em 45 após a finalização do ajuste.</a:t>
            </a:r>
          </a:p>
        </p:txBody>
      </p:sp>
    </p:spTree>
    <p:extLst>
      <p:ext uri="{BB962C8B-B14F-4D97-AF65-F5344CB8AC3E}">
        <p14:creationId xmlns:p14="http://schemas.microsoft.com/office/powerpoint/2010/main" val="440873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98CDD2D3-DA0A-4FF9-BFED-864F042FB8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0291991"/>
              </p:ext>
            </p:extLst>
          </p:nvPr>
        </p:nvGraphicFramePr>
        <p:xfrm>
          <a:off x="1046920" y="397566"/>
          <a:ext cx="9939132" cy="608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59996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221E4B-1510-416B-8989-F47FD0CC3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Prestação de Contas Parcial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D9971F-6169-40B3-BB2A-69D135BD6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Aplicável especialmente aos contratos administrativos quando previstos nestes</a:t>
            </a:r>
          </a:p>
          <a:p>
            <a:endParaRPr lang="pt-BR" dirty="0"/>
          </a:p>
          <a:p>
            <a:r>
              <a:rPr lang="pt-BR" dirty="0"/>
              <a:t>Foco na apreciação da Prestação de Contas Física</a:t>
            </a:r>
          </a:p>
          <a:p>
            <a:endParaRPr lang="pt-BR" dirty="0"/>
          </a:p>
          <a:p>
            <a:r>
              <a:rPr lang="pt-BR" b="1" dirty="0"/>
              <a:t>Tramitação sumária</a:t>
            </a:r>
          </a:p>
          <a:p>
            <a:pPr lvl="1"/>
            <a:r>
              <a:rPr lang="pt-BR" dirty="0"/>
              <a:t>Da tramitação célere da prestação de contas parcial depende a entrada de recursos no projeto.</a:t>
            </a:r>
          </a:p>
        </p:txBody>
      </p:sp>
    </p:spTree>
    <p:extLst>
      <p:ext uri="{BB962C8B-B14F-4D97-AF65-F5344CB8AC3E}">
        <p14:creationId xmlns:p14="http://schemas.microsoft.com/office/powerpoint/2010/main" val="3558434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DAEBC4-A38A-4FD5-BA3A-6CA60FD87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Questões essenciais...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63E245-B0A3-448D-BF49-2CAF5D608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se originou a presente proposta?</a:t>
            </a:r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Atualmente já existe fiscalização dos contratos, convênios e ajustes celebrados entra a UFSCar e a FAI.UFSCar?</a:t>
            </a:r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Quais projetos serão afetados na presente minuta?</a:t>
            </a:r>
          </a:p>
        </p:txBody>
      </p:sp>
    </p:spTree>
    <p:extLst>
      <p:ext uri="{BB962C8B-B14F-4D97-AF65-F5344CB8AC3E}">
        <p14:creationId xmlns:p14="http://schemas.microsoft.com/office/powerpoint/2010/main" val="2404922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A849F0-2FC6-43B5-9182-A9E7BAB06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 do Contrato, Convênio ou Ajuste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2EB582-03B6-4B7F-8E19-0BD966B3E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b="1" dirty="0"/>
              <a:t>Características Gerais</a:t>
            </a:r>
          </a:p>
          <a:p>
            <a:r>
              <a:rPr lang="pt-BR" dirty="0"/>
              <a:t>Designado pelo Conselho da Unidade a que se vincula o coordenador do projeto</a:t>
            </a:r>
          </a:p>
          <a:p>
            <a:endParaRPr lang="pt-BR" dirty="0"/>
          </a:p>
          <a:p>
            <a:r>
              <a:rPr lang="pt-BR" dirty="0"/>
              <a:t>Indicado no momento da apreciação da proposta pela Chefia/Conselho da Unidade </a:t>
            </a:r>
          </a:p>
          <a:p>
            <a:endParaRPr lang="pt-BR" dirty="0"/>
          </a:p>
          <a:p>
            <a:r>
              <a:rPr lang="pt-BR" dirty="0"/>
              <a:t>Fiscal substituto</a:t>
            </a:r>
          </a:p>
          <a:p>
            <a:endParaRPr lang="pt-BR" dirty="0"/>
          </a:p>
          <a:p>
            <a:r>
              <a:rPr lang="pt-BR" b="1" dirty="0">
                <a:solidFill>
                  <a:srgbClr val="FF0000"/>
                </a:solidFill>
              </a:rPr>
              <a:t>Não pode ser membro da equipe de trabalho do projeto.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7536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34FC48-A644-408E-A4B9-4215603F2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 do Contrato, Convênio ou Ajuste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675FB6-C151-44DE-9307-B40BAA75D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b="1" dirty="0"/>
              <a:t>Atribuições</a:t>
            </a:r>
          </a:p>
          <a:p>
            <a:pPr algn="just"/>
            <a:r>
              <a:rPr lang="pt-BR" dirty="0"/>
              <a:t>Acompanhar </a:t>
            </a:r>
            <a:r>
              <a:rPr lang="pt-BR" b="1" dirty="0"/>
              <a:t>para que a Fundação de Apoio cumpra aquilo estipulado </a:t>
            </a:r>
            <a:r>
              <a:rPr lang="pt-BR" dirty="0"/>
              <a:t>no contrato, convênio ou ajuste, em especial avaliando a </a:t>
            </a:r>
            <a:r>
              <a:rPr lang="pt-BR" b="1" dirty="0"/>
              <a:t>Prestação de Contas Física</a:t>
            </a:r>
            <a:r>
              <a:rPr lang="pt-BR" dirty="0"/>
              <a:t>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Acompanhar o cumprimento do contrato, convênio ou ajuste ao término de </a:t>
            </a:r>
            <a:r>
              <a:rPr lang="pt-BR" b="1" dirty="0"/>
              <a:t>cada etapa prevista</a:t>
            </a:r>
            <a:r>
              <a:rPr lang="pt-BR" dirty="0"/>
              <a:t>, avaliando, inclusive, o </a:t>
            </a:r>
            <a:r>
              <a:rPr lang="pt-BR" b="1" dirty="0"/>
              <a:t>relatório de execução física da prestação de contas final</a:t>
            </a:r>
            <a:r>
              <a:rPr lang="pt-BR" dirty="0"/>
              <a:t>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Na Prestação de Contas Parcial, quando houver, se de acordo com o Relatório de Execução Parcial, </a:t>
            </a:r>
            <a:r>
              <a:rPr lang="pt-BR" b="1" dirty="0"/>
              <a:t>atesta a Nota Fiscal </a:t>
            </a:r>
            <a:r>
              <a:rPr lang="pt-BR" dirty="0"/>
              <a:t>apresentada pela FAI.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Prazo para apreciação: </a:t>
            </a:r>
            <a:r>
              <a:rPr lang="pt-BR" b="1" dirty="0"/>
              <a:t>10 dias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65566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D6F8231E-3DC0-48C3-B85A-9B3B3A352E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2941142"/>
              </p:ext>
            </p:extLst>
          </p:nvPr>
        </p:nvGraphicFramePr>
        <p:xfrm>
          <a:off x="848139" y="145774"/>
          <a:ext cx="10495722" cy="6566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06164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96C3C1-4C3E-4CA9-8D2E-5A07F67B8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Produtos</a:t>
            </a:r>
            <a:r>
              <a:rPr lang="pt-BR" b="1" dirty="0"/>
              <a:t>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Esperados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5CBF60-0A34-4DFC-B7C7-9B2A8D610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Atendimento do Passivo acumulado até 2017</a:t>
            </a:r>
          </a:p>
          <a:p>
            <a:r>
              <a:rPr lang="pt-BR" dirty="0"/>
              <a:t>Manual de Orientação para os Fiscais dos Contratos</a:t>
            </a:r>
          </a:p>
          <a:p>
            <a:r>
              <a:rPr lang="pt-BR" dirty="0"/>
              <a:t>Modelo de Elaboração do Relatório de Execução</a:t>
            </a:r>
          </a:p>
          <a:p>
            <a:r>
              <a:rPr lang="pt-BR" dirty="0"/>
              <a:t>Ajustes no Proexweb (indicação do fiscal, criação de bases de dados, criação de consulta para o fiscal)</a:t>
            </a:r>
          </a:p>
        </p:txBody>
      </p:sp>
    </p:spTree>
    <p:extLst>
      <p:ext uri="{BB962C8B-B14F-4D97-AF65-F5344CB8AC3E}">
        <p14:creationId xmlns:p14="http://schemas.microsoft.com/office/powerpoint/2010/main" val="780698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7DB550-0E6D-4062-BE85-0E35DC2D9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se originou a presente proposta?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0EF0F3-F1F0-42C9-82F9-AD9493509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Novembro/2016</a:t>
            </a:r>
          </a:p>
          <a:p>
            <a:pPr marL="0" indent="0" algn="just">
              <a:buNone/>
            </a:pP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Auditoria da Controladoria Geral da União (CGU)</a:t>
            </a:r>
          </a:p>
          <a:p>
            <a:pPr marL="0" indent="0" algn="just">
              <a:buNone/>
            </a:pP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pt-B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Recomendação principal:</a:t>
            </a:r>
          </a:p>
          <a:p>
            <a:pPr marL="0" indent="0" algn="just">
              <a:buNone/>
            </a:pPr>
            <a:r>
              <a:rPr lang="pt-B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Necessidade de </a:t>
            </a:r>
            <a:r>
              <a:rPr lang="pt-B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estruturação dos sistemas de controle internos da UFSCar </a:t>
            </a:r>
            <a:r>
              <a:rPr lang="pt-B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destinados ao monitoramento e avaliação dos contratos, convênios e ajustes celebrados com a FAI.</a:t>
            </a:r>
          </a:p>
          <a:p>
            <a:pPr marL="0" indent="0" algn="just">
              <a:buNone/>
            </a:pP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3205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7DB550-0E6D-4062-BE85-0E35DC2D9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se originou a presente proposta?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0EF0F3-F1F0-42C9-82F9-AD9493509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3600" b="1" dirty="0"/>
              <a:t>Outros Aspectos Relevantes</a:t>
            </a:r>
          </a:p>
          <a:p>
            <a:pPr algn="just"/>
            <a:r>
              <a:rPr lang="pt-BR" sz="3600" dirty="0"/>
              <a:t>Decreto 7.423/2010</a:t>
            </a:r>
          </a:p>
          <a:p>
            <a:pPr marL="457200" lvl="1" indent="0" algn="just">
              <a:buNone/>
            </a:pPr>
            <a:r>
              <a:rPr lang="pt-BR" sz="3200" dirty="0"/>
              <a:t>Pressuposto fundamental: às IFES compete o controle da aplicação pelas FAPs dos recursos provenientes de projetos de extensão, ensino, pesquisa e inovação.</a:t>
            </a:r>
          </a:p>
          <a:p>
            <a:pPr lvl="1" algn="just"/>
            <a:endParaRPr lang="pt-BR" sz="3200" dirty="0"/>
          </a:p>
          <a:p>
            <a:pPr algn="just"/>
            <a:r>
              <a:rPr lang="pt-BR" sz="3600" dirty="0"/>
              <a:t>Resolução ConsUni 816/15 e Resolução CoEx 03/16</a:t>
            </a:r>
          </a:p>
          <a:p>
            <a:pPr marL="457200" lvl="1" indent="0" algn="just">
              <a:buNone/>
            </a:pPr>
            <a:r>
              <a:rPr lang="pt-BR" sz="3200" dirty="0"/>
              <a:t>Estipulam mecanismos de controle, fiscalização e avaliação dos contratos, convênios e acordos celebrados com a FAI.</a:t>
            </a:r>
          </a:p>
          <a:p>
            <a:pPr algn="just"/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1097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393A58-0633-4793-8D15-E8B1BED81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Existe fiscalização dos ajustes celebrados pela UFSCar com a FAI.UFSCar?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8AED13-6B59-480E-8EBA-5EDC8652F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Sim!</a:t>
            </a:r>
          </a:p>
          <a:p>
            <a:pPr marL="0" indent="0" algn="just">
              <a:buNone/>
            </a:pP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 os contratos administrativos têm fiscal </a:t>
            </a: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indicado para seu monitoramento a avaliação.</a:t>
            </a:r>
          </a:p>
          <a:p>
            <a:pPr algn="just"/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Todas as atividades devem ter relatório de execução elaborado após seu encerramento.</a:t>
            </a:r>
          </a:p>
          <a:p>
            <a:pPr algn="just"/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9165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393A58-0633-4793-8D15-E8B1BED81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Existe fiscalização dos ajustes celebrados pela UFSCar com a FAI.UFSCar?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8AED13-6B59-480E-8EBA-5EDC8652F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347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1800"/>
              </a:spcBef>
              <a:buNone/>
            </a:pPr>
            <a:r>
              <a:rPr lang="pt-BR" b="1" dirty="0"/>
              <a:t>No entanto, os esforços atuais tornam-se dispersos e não atendem ao conjunto da legislação</a:t>
            </a:r>
          </a:p>
          <a:p>
            <a:pPr marL="0" indent="0" algn="just">
              <a:buNone/>
            </a:pPr>
            <a:endParaRPr lang="pt-BR" b="1" dirty="0"/>
          </a:p>
          <a:p>
            <a:pPr algn="just"/>
            <a:r>
              <a:rPr lang="pt-BR" dirty="0"/>
              <a:t>Fiscais acompanham as etapas intermediárias dos contratos, mas não tomam conhecimento da prestação de contas financeira. Tampouco avaliam o relatório final dos contratos.</a:t>
            </a:r>
          </a:p>
          <a:p>
            <a:pPr algn="just"/>
            <a:r>
              <a:rPr lang="pt-BR" dirty="0"/>
              <a:t>A ProEx não tem contato próximo com o trabalho dos fiscais.</a:t>
            </a:r>
          </a:p>
          <a:p>
            <a:pPr algn="just"/>
            <a:r>
              <a:rPr lang="pt-BR" dirty="0"/>
              <a:t>Nem todos os ajustes celebrados com a FAI dispõem de fiscal.</a:t>
            </a:r>
          </a:p>
          <a:p>
            <a:pPr algn="just"/>
            <a:r>
              <a:rPr lang="pt-BR" dirty="0"/>
              <a:t>A interlocução entre a atividade de extensão no Proexweb e o contrato, convênio ou ajuste demanda aprimoramentos.</a:t>
            </a:r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9055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3A48AF-C64A-4B91-8FC6-7C38AA692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Sistemática efetiva de avaliação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3468A5D4-70C9-42A9-A3E4-887F4DA5F2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160967"/>
              </p:ext>
            </p:extLst>
          </p:nvPr>
        </p:nvGraphicFramePr>
        <p:xfrm>
          <a:off x="838200" y="206416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197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52E446-A5A0-4511-B04B-A18DD721E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 é a amplitude do que se está propondo na presente minuta?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580874-C561-4C5A-A357-68EC52CC5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5381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dirty="0"/>
              <a:t>ESCOPO</a:t>
            </a:r>
          </a:p>
          <a:p>
            <a:pPr marL="0" indent="0" algn="just">
              <a:buNone/>
            </a:pPr>
            <a:r>
              <a:rPr lang="pt-BR" sz="3400" b="1" dirty="0">
                <a:solidFill>
                  <a:srgbClr val="FF0000"/>
                </a:solidFill>
              </a:rPr>
              <a:t>Acordos em que a UFSCar é partícipe</a:t>
            </a:r>
          </a:p>
          <a:p>
            <a:pPr algn="just"/>
            <a:r>
              <a:rPr lang="pt-BR" dirty="0"/>
              <a:t>1. Recursos provenientes de órgãos e entidades públicas</a:t>
            </a:r>
          </a:p>
          <a:p>
            <a:pPr algn="just"/>
            <a:r>
              <a:rPr lang="pt-BR" dirty="0"/>
              <a:t>2. Cursos </a:t>
            </a:r>
            <a:r>
              <a:rPr lang="pt-BR" i="1" dirty="0"/>
              <a:t>lato </a:t>
            </a:r>
            <a:r>
              <a:rPr lang="pt-BR" i="1" dirty="0" err="1"/>
              <a:t>sensu</a:t>
            </a:r>
            <a:r>
              <a:rPr lang="pt-BR" i="1" dirty="0"/>
              <a:t> </a:t>
            </a:r>
            <a:r>
              <a:rPr lang="pt-BR" dirty="0"/>
              <a:t>(geram Acordos de Cooperação Institucional - </a:t>
            </a:r>
            <a:r>
              <a:rPr lang="pt-BR" dirty="0" err="1"/>
              <a:t>ACIs</a:t>
            </a:r>
            <a:r>
              <a:rPr lang="pt-BR" dirty="0"/>
              <a:t>)</a:t>
            </a:r>
          </a:p>
          <a:p>
            <a:pPr algn="just"/>
            <a:r>
              <a:rPr lang="pt-BR" dirty="0"/>
              <a:t>3. Casos em que o parceiro externo demande que a UFSCar assine o ajuste</a:t>
            </a:r>
          </a:p>
          <a:p>
            <a:pPr algn="just"/>
            <a:endParaRPr lang="pt-BR" dirty="0"/>
          </a:p>
          <a:p>
            <a:pPr marL="0" indent="0" algn="just">
              <a:buNone/>
            </a:pPr>
            <a:r>
              <a:rPr lang="pt-BR" b="1" dirty="0"/>
              <a:t>Demais Casos</a:t>
            </a:r>
          </a:p>
          <a:p>
            <a:pPr marL="0" indent="0" algn="just">
              <a:buNone/>
            </a:pPr>
            <a:r>
              <a:rPr lang="pt-BR" dirty="0"/>
              <a:t>Permanece a sistemática atual (avaliação no âmbito da atividade de extensão no Proexweb)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/>
              <a:t>A partir de que momento se pretende que a minuta tenha validade?</a:t>
            </a:r>
          </a:p>
          <a:p>
            <a:pPr marL="0" indent="0" algn="just">
              <a:buNone/>
            </a:pPr>
            <a:r>
              <a:rPr lang="pt-BR" dirty="0"/>
              <a:t>A partir do exercício de 2018. Depende ainda de apreciação pelo CoAd.</a:t>
            </a:r>
          </a:p>
          <a:p>
            <a:pPr marL="0" indent="0" algn="just">
              <a:buNone/>
            </a:pPr>
            <a:r>
              <a:rPr lang="pt-BR" dirty="0"/>
              <a:t>Passivo de 2013 a 2017 (Mais de 100 prestação de contas): será apreciado no âmbito da ProEx.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9147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52E446-A5A0-4511-B04B-A18DD721E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b="1" dirty="0"/>
              <a:t>Qual é a amplitude do que se está propondo na presente minuta?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90CD0DE5-D089-4513-A3F4-812CE77487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4282394"/>
              </p:ext>
            </p:extLst>
          </p:nvPr>
        </p:nvGraphicFramePr>
        <p:xfrm>
          <a:off x="838200" y="1796704"/>
          <a:ext cx="10515600" cy="4614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35837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1069</Words>
  <Application>Microsoft Office PowerPoint</Application>
  <PresentationFormat>Widescreen</PresentationFormat>
  <Paragraphs>147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Tema do Office</vt:lpstr>
      <vt:lpstr>Proposta  MINUTA DE RESOLUÇÃO COEX</vt:lpstr>
      <vt:lpstr>Questões essenciais...</vt:lpstr>
      <vt:lpstr>Como se originou a presente proposta?</vt:lpstr>
      <vt:lpstr>Como se originou a presente proposta?</vt:lpstr>
      <vt:lpstr>Existe fiscalização dos ajustes celebrados pela UFSCar com a FAI.UFSCar?</vt:lpstr>
      <vt:lpstr>Existe fiscalização dos ajustes celebrados pela UFSCar com a FAI.UFSCar?</vt:lpstr>
      <vt:lpstr>Sistemática efetiva de avaliação</vt:lpstr>
      <vt:lpstr>Qual é a amplitude do que se está propondo na presente minuta?</vt:lpstr>
      <vt:lpstr>Qual é a amplitude do que se está propondo na presente minuta?</vt:lpstr>
      <vt:lpstr>Minuta</vt:lpstr>
      <vt:lpstr>Apresentação do PowerPoint</vt:lpstr>
      <vt:lpstr>Apresentação do PowerPoint</vt:lpstr>
      <vt:lpstr>Prestação de Contas Física</vt:lpstr>
      <vt:lpstr>Apresentação do PowerPoint</vt:lpstr>
      <vt:lpstr>Prestação de Contas Financeira</vt:lpstr>
      <vt:lpstr>Apresentação do PowerPoint</vt:lpstr>
      <vt:lpstr>Prestação de Contas Final</vt:lpstr>
      <vt:lpstr>Apresentação do PowerPoint</vt:lpstr>
      <vt:lpstr>Prestação de Contas Parcial</vt:lpstr>
      <vt:lpstr>Fiscal do Contrato, Convênio ou Ajuste</vt:lpstr>
      <vt:lpstr>Fiscal do Contrato, Convênio ou Ajuste</vt:lpstr>
      <vt:lpstr>Apresentação do PowerPoint</vt:lpstr>
      <vt:lpstr>Produtos Esperados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Alberto de Mello Ferreira</dc:creator>
  <cp:lastModifiedBy>Alberto de Mello Ferreira</cp:lastModifiedBy>
  <cp:revision>23</cp:revision>
  <dcterms:created xsi:type="dcterms:W3CDTF">2017-10-18T11:26:46Z</dcterms:created>
  <dcterms:modified xsi:type="dcterms:W3CDTF">2017-10-18T17:51:45Z</dcterms:modified>
</cp:coreProperties>
</file>